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5.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6.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7.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8.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9.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64" r:id="rId3"/>
    <p:sldMasterId id="2147483668" r:id="rId4"/>
    <p:sldMasterId id="2147483672" r:id="rId5"/>
    <p:sldMasterId id="2147483676" r:id="rId6"/>
    <p:sldMasterId id="2147483680" r:id="rId7"/>
    <p:sldMasterId id="2147483684" r:id="rId8"/>
    <p:sldMasterId id="2147483688" r:id="rId9"/>
    <p:sldMasterId id="2147483692" r:id="rId10"/>
  </p:sldMasterIdLst>
  <p:notesMasterIdLst>
    <p:notesMasterId r:id="rId36"/>
  </p:notesMasterIdLst>
  <p:sldIdLst>
    <p:sldId id="518" r:id="rId11"/>
    <p:sldId id="471" r:id="rId12"/>
    <p:sldId id="353" r:id="rId13"/>
    <p:sldId id="352" r:id="rId14"/>
    <p:sldId id="519" r:id="rId15"/>
    <p:sldId id="522" r:id="rId16"/>
    <p:sldId id="521" r:id="rId17"/>
    <p:sldId id="520" r:id="rId18"/>
    <p:sldId id="523" r:id="rId19"/>
    <p:sldId id="524" r:id="rId20"/>
    <p:sldId id="525" r:id="rId21"/>
    <p:sldId id="526" r:id="rId22"/>
    <p:sldId id="527" r:id="rId23"/>
    <p:sldId id="528" r:id="rId24"/>
    <p:sldId id="529" r:id="rId25"/>
    <p:sldId id="530" r:id="rId26"/>
    <p:sldId id="531" r:id="rId27"/>
    <p:sldId id="532" r:id="rId28"/>
    <p:sldId id="533" r:id="rId29"/>
    <p:sldId id="535" r:id="rId30"/>
    <p:sldId id="536" r:id="rId31"/>
    <p:sldId id="538" r:id="rId32"/>
    <p:sldId id="539" r:id="rId33"/>
    <p:sldId id="540" r:id="rId34"/>
    <p:sldId id="297" r:id="rId35"/>
  </p:sldIdLst>
  <p:sldSz cx="12190413" cy="6859588"/>
  <p:notesSz cx="6858000" cy="9144000"/>
  <p:custDataLst>
    <p:tags r:id="rId3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0011"/>
    <a:srgbClr val="BE2732"/>
    <a:srgbClr val="A52D29"/>
    <a:srgbClr val="009490"/>
    <a:srgbClr val="FEAC38"/>
    <a:srgbClr val="6BD8B9"/>
    <a:srgbClr val="F04871"/>
    <a:srgbClr val="10BBAD"/>
    <a:srgbClr val="FF8A91"/>
    <a:srgbClr val="4AB0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44" autoAdjust="0"/>
    <p:restoredTop sz="97778" autoAdjust="0"/>
  </p:normalViewPr>
  <p:slideViewPr>
    <p:cSldViewPr snapToGrid="0" showGuides="1">
      <p:cViewPr varScale="1">
        <p:scale>
          <a:sx n="59" d="100"/>
          <a:sy n="59" d="100"/>
        </p:scale>
        <p:origin x="930" y="114"/>
      </p:cViewPr>
      <p:guideLst>
        <p:guide orient="horz" pos="2161"/>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1.xml"/><Relationship Id="rId34" Type="http://schemas.openxmlformats.org/officeDocument/2006/relationships/slide" Target="slides/slide24.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notesMaster" Target="notesMasters/notesMaster1.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12C8C0-A3D3-487B-AECC-CB6663EAE28D}" type="datetimeFigureOut">
              <a:rPr lang="zh-CN" altLang="en-US" smtClean="0"/>
              <a:t>2021/1/10</a:t>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49D3E0-124D-4DFF-AE99-4EA4CC201DB4}"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microsoft.com/office/2007/relationships/hdphoto" Target="../media/hdphoto1.wdp"/></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4" Type="http://schemas.microsoft.com/office/2007/relationships/hdphoto" Target="../media/hdphoto1.wdp"/></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 Id="rId4" Type="http://schemas.microsoft.com/office/2007/relationships/hdphoto" Target="../media/hdphoto1.wdp"/></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 Id="rId4" Type="http://schemas.microsoft.com/office/2007/relationships/hdphoto" Target="../media/hdphoto1.wdp"/></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 Id="rId4" Type="http://schemas.microsoft.com/office/2007/relationships/hdphoto" Target="../media/hdphoto1.wdp"/></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7.xml"/><Relationship Id="rId4" Type="http://schemas.microsoft.com/office/2007/relationships/hdphoto" Target="../media/hdphoto1.wdp"/></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8.xml"/><Relationship Id="rId4" Type="http://schemas.microsoft.com/office/2007/relationships/hdphoto" Target="../media/hdphoto1.wdp"/></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9.xml"/><Relationship Id="rId4" Type="http://schemas.microsoft.com/office/2007/relationships/hdphoto" Target="../media/hdphoto1.wdp"/></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3802" y="1122624"/>
            <a:ext cx="9142810" cy="2388153"/>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3802" y="3602873"/>
            <a:ext cx="9142810" cy="165614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2021/1/10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2021/1/10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3764" y="365209"/>
            <a:ext cx="2628558" cy="5813184"/>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092" y="365209"/>
            <a:ext cx="7733293" cy="5813184"/>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2021/1/10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1/10/2021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1/10/2021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1/10/2021</a:t>
            </a:fld>
            <a:endParaRPr lang="en-US" dirty="0">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1/10/2021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1/10/2021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1/10/2021</a:t>
            </a:fld>
            <a:endParaRPr lang="en-US" dirty="0">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1/10/2021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1/10/2021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2021/1/10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1/10/2021</a:t>
            </a:fld>
            <a:endParaRPr lang="en-US" dirty="0">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1/10/2021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1/10/2021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hf hd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1/10/2021</a:t>
            </a:fld>
            <a:endParaRPr lang="en-US" dirty="0">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1/10/2021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1/10/2021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hf hd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1/10/2021</a:t>
            </a:fld>
            <a:endParaRPr lang="en-US" dirty="0">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1/10/2021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1/10/2021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hf hd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1/10/2021</a:t>
            </a:fld>
            <a:endParaRPr lang="en-US" dirty="0">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743" y="1710135"/>
            <a:ext cx="10514231" cy="2853398"/>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743" y="4590527"/>
            <a:ext cx="10514231" cy="150053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2021/1/10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1/10/2021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1/10/2021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hf hd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1/10/2021</a:t>
            </a:fld>
            <a:endParaRPr lang="en-US" dirty="0">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1/10/2021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1/10/2021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hf hd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1/10/2021</a:t>
            </a:fld>
            <a:endParaRPr lang="en-US" dirty="0">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282" y="2130922"/>
            <a:ext cx="10361851" cy="1470365"/>
          </a:xfrm>
        </p:spPr>
        <p:txBody>
          <a:bodyPr/>
          <a:lstStyle/>
          <a:p>
            <a:r>
              <a:rPr lang="en-US"/>
              <a:t>Click to edit Master title style</a:t>
            </a:r>
          </a:p>
        </p:txBody>
      </p:sp>
      <p:sp>
        <p:nvSpPr>
          <p:cNvPr id="3" name="Subtitle 2"/>
          <p:cNvSpPr>
            <a:spLocks noGrp="1"/>
          </p:cNvSpPr>
          <p:nvPr>
            <p:ph type="subTitle" idx="1"/>
          </p:nvPr>
        </p:nvSpPr>
        <p:spPr>
          <a:xfrm>
            <a:off x="1828563" y="3887100"/>
            <a:ext cx="8533289" cy="1753006"/>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406E9206-D2D6-4057-92D4-39C87A03E66D}" type="datetime1">
              <a:rPr lang="en-US" altLang="zh-CN" smtClean="0">
                <a:solidFill>
                  <a:prstClr val="black">
                    <a:tint val="75000"/>
                  </a:prstClr>
                </a:solidFill>
              </a:rPr>
              <a:t>1/10/2021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C052E9E1-D97D-4C90-BB96-FA1ED58B786F}" type="datetime1">
              <a:rPr lang="en-US" altLang="zh-CN" smtClean="0">
                <a:solidFill>
                  <a:prstClr val="black">
                    <a:tint val="75000"/>
                  </a:prstClr>
                </a:solidFill>
              </a:rPr>
              <a:t>1/10/2021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960" y="4407923"/>
            <a:ext cx="10361851" cy="1362390"/>
          </a:xfrm>
        </p:spPr>
        <p:txBody>
          <a:bodyPr anchor="t"/>
          <a:lstStyle>
            <a:lvl1pPr algn="l">
              <a:defRPr sz="5400" b="1" cap="all"/>
            </a:lvl1pPr>
          </a:lstStyle>
          <a:p>
            <a:r>
              <a:rPr lang="en-US"/>
              <a:t>Click to edit Master title style</a:t>
            </a:r>
          </a:p>
        </p:txBody>
      </p:sp>
      <p:sp>
        <p:nvSpPr>
          <p:cNvPr id="3" name="Text Placeholder 2"/>
          <p:cNvSpPr>
            <a:spLocks noGrp="1"/>
          </p:cNvSpPr>
          <p:nvPr>
            <p:ph type="body" idx="1"/>
          </p:nvPr>
        </p:nvSpPr>
        <p:spPr>
          <a:xfrm>
            <a:off x="962960" y="2907387"/>
            <a:ext cx="10361851" cy="1500534"/>
          </a:xfrm>
        </p:spPr>
        <p:txBody>
          <a:bodyPr anchor="b"/>
          <a:lstStyle>
            <a:lvl1pPr marL="0" indent="0">
              <a:buNone/>
              <a:defRPr sz="2700">
                <a:solidFill>
                  <a:schemeClr val="tx1">
                    <a:tint val="75000"/>
                  </a:schemeClr>
                </a:solidFill>
              </a:defRPr>
            </a:lvl1pPr>
            <a:lvl2pPr marL="609600" indent="0">
              <a:buNone/>
              <a:defRPr sz="2400">
                <a:solidFill>
                  <a:schemeClr val="tx1">
                    <a:tint val="75000"/>
                  </a:schemeClr>
                </a:solidFill>
              </a:defRPr>
            </a:lvl2pPr>
            <a:lvl3pPr marL="1219200" indent="0">
              <a:buNone/>
              <a:defRPr sz="2200">
                <a:solidFill>
                  <a:schemeClr val="tx1">
                    <a:tint val="75000"/>
                  </a:schemeClr>
                </a:solidFill>
              </a:defRPr>
            </a:lvl3pPr>
            <a:lvl4pPr marL="1828800" indent="0">
              <a:buNone/>
              <a:defRPr sz="1900">
                <a:solidFill>
                  <a:schemeClr val="tx1">
                    <a:tint val="75000"/>
                  </a:schemeClr>
                </a:solidFill>
              </a:defRPr>
            </a:lvl4pPr>
            <a:lvl5pPr marL="2438400" indent="0">
              <a:buNone/>
              <a:defRPr sz="1900">
                <a:solidFill>
                  <a:schemeClr val="tx1">
                    <a:tint val="75000"/>
                  </a:schemeClr>
                </a:solidFill>
              </a:defRPr>
            </a:lvl5pPr>
            <a:lvl6pPr marL="3048000" indent="0">
              <a:buNone/>
              <a:defRPr sz="1900">
                <a:solidFill>
                  <a:schemeClr val="tx1">
                    <a:tint val="75000"/>
                  </a:schemeClr>
                </a:solidFill>
              </a:defRPr>
            </a:lvl6pPr>
            <a:lvl7pPr marL="3657600" indent="0">
              <a:buNone/>
              <a:defRPr sz="1900">
                <a:solidFill>
                  <a:schemeClr val="tx1">
                    <a:tint val="75000"/>
                  </a:schemeClr>
                </a:solidFill>
              </a:defRPr>
            </a:lvl7pPr>
            <a:lvl8pPr marL="4267200" indent="0">
              <a:buNone/>
              <a:defRPr sz="1900">
                <a:solidFill>
                  <a:schemeClr val="tx1">
                    <a:tint val="75000"/>
                  </a:schemeClr>
                </a:solidFill>
              </a:defRPr>
            </a:lvl8pPr>
            <a:lvl9pPr marL="4876800"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814779EE-1E16-4CC5-A459-C716090F6017}" type="datetime1">
              <a:rPr lang="en-US" altLang="zh-CN" smtClean="0">
                <a:solidFill>
                  <a:prstClr val="black">
                    <a:tint val="75000"/>
                  </a:prstClr>
                </a:solidFill>
              </a:rPr>
              <a:t>1/10/2021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522" y="1600572"/>
            <a:ext cx="5384099" cy="4527011"/>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6794" y="1600572"/>
            <a:ext cx="5384099" cy="4527011"/>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A3311C9F-D64E-4824-A709-CF61DE4E0BDD}" type="datetime1">
              <a:rPr lang="en-US" altLang="zh-CN" smtClean="0">
                <a:solidFill>
                  <a:prstClr val="black">
                    <a:tint val="75000"/>
                  </a:prstClr>
                </a:solidFill>
              </a:rPr>
              <a:t>1/10/2021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091" y="1826048"/>
            <a:ext cx="5180926" cy="4352346"/>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1396" y="1826048"/>
            <a:ext cx="5180926" cy="4352346"/>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4C4388EF-52D1-4258-9BE5-BCD010C7D4DE}" type="datetimeFigureOut">
              <a:rPr lang="zh-CN" altLang="en-US" smtClean="0"/>
              <a:t>2021/1/10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522" y="1535469"/>
            <a:ext cx="5386216" cy="639911"/>
          </a:xfrm>
        </p:spPr>
        <p:txBody>
          <a:bodyPr anchor="b"/>
          <a:lstStyle>
            <a:lvl1pPr marL="0" indent="0">
              <a:buNone/>
              <a:defRPr sz="3200" b="1"/>
            </a:lvl1pPr>
            <a:lvl2pPr marL="609600" indent="0">
              <a:buNone/>
              <a:defRPr sz="2700" b="1"/>
            </a:lvl2pPr>
            <a:lvl3pPr marL="1219200" indent="0">
              <a:buNone/>
              <a:defRPr sz="2400" b="1"/>
            </a:lvl3pPr>
            <a:lvl4pPr marL="1828800" indent="0">
              <a:buNone/>
              <a:defRPr sz="2200" b="1"/>
            </a:lvl4pPr>
            <a:lvl5pPr marL="2438400" indent="0">
              <a:buNone/>
              <a:defRPr sz="2200" b="1"/>
            </a:lvl5pPr>
            <a:lvl6pPr marL="3048000" indent="0">
              <a:buNone/>
              <a:defRPr sz="2200" b="1"/>
            </a:lvl6pPr>
            <a:lvl7pPr marL="3657600" indent="0">
              <a:buNone/>
              <a:defRPr sz="2200" b="1"/>
            </a:lvl7pPr>
            <a:lvl8pPr marL="4267200" indent="0">
              <a:buNone/>
              <a:defRPr sz="2200" b="1"/>
            </a:lvl8pPr>
            <a:lvl9pPr marL="4876800" indent="0">
              <a:buNone/>
              <a:defRPr sz="2200" b="1"/>
            </a:lvl9pPr>
          </a:lstStyle>
          <a:p>
            <a:pPr lvl="0"/>
            <a:r>
              <a:rPr lang="en-US"/>
              <a:t>Click to edit Master text styles</a:t>
            </a:r>
          </a:p>
        </p:txBody>
      </p:sp>
      <p:sp>
        <p:nvSpPr>
          <p:cNvPr id="4" name="Content Placeholder 3"/>
          <p:cNvSpPr>
            <a:spLocks noGrp="1"/>
          </p:cNvSpPr>
          <p:nvPr>
            <p:ph sz="half" idx="2"/>
          </p:nvPr>
        </p:nvSpPr>
        <p:spPr>
          <a:xfrm>
            <a:off x="609522" y="2175380"/>
            <a:ext cx="5386216" cy="3952203"/>
          </a:xfr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2567" y="1535469"/>
            <a:ext cx="5388332" cy="639911"/>
          </a:xfrm>
        </p:spPr>
        <p:txBody>
          <a:bodyPr anchor="b"/>
          <a:lstStyle>
            <a:lvl1pPr marL="0" indent="0">
              <a:buNone/>
              <a:defRPr sz="3200" b="1"/>
            </a:lvl1pPr>
            <a:lvl2pPr marL="609600" indent="0">
              <a:buNone/>
              <a:defRPr sz="2700" b="1"/>
            </a:lvl2pPr>
            <a:lvl3pPr marL="1219200" indent="0">
              <a:buNone/>
              <a:defRPr sz="2400" b="1"/>
            </a:lvl3pPr>
            <a:lvl4pPr marL="1828800" indent="0">
              <a:buNone/>
              <a:defRPr sz="2200" b="1"/>
            </a:lvl4pPr>
            <a:lvl5pPr marL="2438400" indent="0">
              <a:buNone/>
              <a:defRPr sz="2200" b="1"/>
            </a:lvl5pPr>
            <a:lvl6pPr marL="3048000" indent="0">
              <a:buNone/>
              <a:defRPr sz="2200" b="1"/>
            </a:lvl6pPr>
            <a:lvl7pPr marL="3657600" indent="0">
              <a:buNone/>
              <a:defRPr sz="2200" b="1"/>
            </a:lvl7pPr>
            <a:lvl8pPr marL="4267200" indent="0">
              <a:buNone/>
              <a:defRPr sz="2200" b="1"/>
            </a:lvl8pPr>
            <a:lvl9pPr marL="4876800" indent="0">
              <a:buNone/>
              <a:defRPr sz="2200" b="1"/>
            </a:lvl9pPr>
          </a:lstStyle>
          <a:p>
            <a:pPr lvl="0"/>
            <a:r>
              <a:rPr lang="en-US"/>
              <a:t>Click to edit Master text styles</a:t>
            </a:r>
          </a:p>
        </p:txBody>
      </p:sp>
      <p:sp>
        <p:nvSpPr>
          <p:cNvPr id="6" name="Content Placeholder 5"/>
          <p:cNvSpPr>
            <a:spLocks noGrp="1"/>
          </p:cNvSpPr>
          <p:nvPr>
            <p:ph sz="quarter" idx="4"/>
          </p:nvPr>
        </p:nvSpPr>
        <p:spPr>
          <a:xfrm>
            <a:off x="6192567" y="2175380"/>
            <a:ext cx="5388332" cy="3952203"/>
          </a:xfr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0A4318BD-B3C6-4D4B-B871-C29490A2E55A}" type="datetime1">
              <a:rPr lang="en-US" altLang="zh-CN" smtClean="0">
                <a:solidFill>
                  <a:prstClr val="black">
                    <a:tint val="75000"/>
                  </a:prstClr>
                </a:solidFill>
              </a:rPr>
              <a:t>1/10/2021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E14CAFC4-799C-4CDE-B92B-8C262F06CF3E}" type="datetime1">
              <a:rPr lang="en-US" altLang="zh-CN" smtClean="0">
                <a:solidFill>
                  <a:prstClr val="black">
                    <a:tint val="75000"/>
                  </a:prstClr>
                </a:solidFill>
              </a:rPr>
              <a:t>1/10/2021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圆角矩形 4"/>
          <p:cNvSpPr/>
          <p:nvPr userDrawn="1"/>
        </p:nvSpPr>
        <p:spPr>
          <a:xfrm>
            <a:off x="1139485" y="1031497"/>
            <a:ext cx="9911444" cy="4290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6" name="圆角矩形 5"/>
          <p:cNvSpPr/>
          <p:nvPr userDrawn="1"/>
        </p:nvSpPr>
        <p:spPr>
          <a:xfrm>
            <a:off x="5899289" y="6453393"/>
            <a:ext cx="391838" cy="22015"/>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7" name="日期占位符 6"/>
          <p:cNvSpPr>
            <a:spLocks noGrp="1"/>
          </p:cNvSpPr>
          <p:nvPr>
            <p:ph type="dt" sz="half" idx="10"/>
          </p:nvPr>
        </p:nvSpPr>
        <p:spPr/>
        <p:txBody>
          <a:bodyPr/>
          <a:lstStyle/>
          <a:p>
            <a:pPr>
              <a:defRPr/>
            </a:pPr>
            <a:fld id="{3E729073-8FFE-4F18-B513-07581FC6638E}" type="datetime1">
              <a:rPr lang="en-US" altLang="zh-CN" smtClean="0">
                <a:solidFill>
                  <a:prstClr val="black">
                    <a:tint val="75000"/>
                  </a:prstClr>
                </a:solidFill>
              </a:rPr>
              <a:t>1/10/2021</a:t>
            </a:fld>
            <a:endParaRPr lang="en-US" dirty="0">
              <a:solidFill>
                <a:prstClr val="black">
                  <a:tint val="75000"/>
                </a:prstClr>
              </a:solidFill>
            </a:endParaRPr>
          </a:p>
        </p:txBody>
      </p:sp>
      <p:sp>
        <p:nvSpPr>
          <p:cNvPr id="9" name="灯片编号占位符 8"/>
          <p:cNvSpPr>
            <a:spLocks noGrp="1"/>
          </p:cNvSpPr>
          <p:nvPr>
            <p:ph type="sldNum" sz="quarter" idx="12"/>
          </p:nvPr>
        </p:nvSpPr>
        <p:spPr>
          <a:xfrm>
            <a:off x="4672992" y="6397708"/>
            <a:ext cx="2844430" cy="365210"/>
          </a:xfrm>
        </p:spPr>
        <p:txBody>
          <a:bodyPr/>
          <a:lstStyle>
            <a:lvl1pPr algn="ctr">
              <a:defRPr>
                <a:latin typeface="ITC Avant Garde Std Bk" panose="020B0502020202020204" pitchFamily="34" charset="0"/>
              </a:defRPr>
            </a:lvl1p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24" y="273113"/>
            <a:ext cx="4010562" cy="1162320"/>
          </a:xfrm>
        </p:spPr>
        <p:txBody>
          <a:bodyPr anchor="b"/>
          <a:lstStyle>
            <a:lvl1pPr algn="l">
              <a:defRPr sz="2700" b="1"/>
            </a:lvl1pPr>
          </a:lstStyle>
          <a:p>
            <a:r>
              <a:rPr lang="en-US"/>
              <a:t>Click to edit Master title style</a:t>
            </a:r>
          </a:p>
        </p:txBody>
      </p:sp>
      <p:sp>
        <p:nvSpPr>
          <p:cNvPr id="3" name="Content Placeholder 2"/>
          <p:cNvSpPr>
            <a:spLocks noGrp="1"/>
          </p:cNvSpPr>
          <p:nvPr>
            <p:ph idx="1"/>
          </p:nvPr>
        </p:nvSpPr>
        <p:spPr>
          <a:xfrm>
            <a:off x="4766113" y="273117"/>
            <a:ext cx="6814780" cy="5854468"/>
          </a:xfrm>
        </p:spPr>
        <p:txBody>
          <a:bodyPr/>
          <a:lstStyle>
            <a:lvl1pPr>
              <a:defRPr sz="4300"/>
            </a:lvl1pPr>
            <a:lvl2pPr>
              <a:defRPr sz="38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524" y="1435437"/>
            <a:ext cx="4010562" cy="4692149"/>
          </a:xfrm>
        </p:spPr>
        <p:txBody>
          <a:bodyPr/>
          <a:lstStyle>
            <a:lvl1pPr marL="0" indent="0">
              <a:buNone/>
              <a:defRPr sz="1900"/>
            </a:lvl1pPr>
            <a:lvl2pPr marL="609600" indent="0">
              <a:buNone/>
              <a:defRPr sz="1600"/>
            </a:lvl2pPr>
            <a:lvl3pPr marL="1219200" indent="0">
              <a:buNone/>
              <a:defRPr sz="1400"/>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43C7FCF6-76BD-4495-B08F-4C059D2BA31F}" type="datetime1">
              <a:rPr lang="en-US" altLang="zh-CN" smtClean="0">
                <a:solidFill>
                  <a:prstClr val="black">
                    <a:tint val="75000"/>
                  </a:prstClr>
                </a:solidFill>
              </a:rPr>
              <a:t>1/10/2021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406" y="4801714"/>
            <a:ext cx="7314248" cy="566870"/>
          </a:xfrm>
        </p:spPr>
        <p:txBody>
          <a:bodyPr anchor="b"/>
          <a:lstStyle>
            <a:lvl1pPr algn="l">
              <a:defRPr sz="2700" b="1"/>
            </a:lvl1pPr>
          </a:lstStyle>
          <a:p>
            <a:r>
              <a:rPr lang="en-US"/>
              <a:t>Click to edit Master title style</a:t>
            </a:r>
          </a:p>
        </p:txBody>
      </p:sp>
      <p:sp>
        <p:nvSpPr>
          <p:cNvPr id="3" name="Picture Placeholder 2"/>
          <p:cNvSpPr>
            <a:spLocks noGrp="1"/>
          </p:cNvSpPr>
          <p:nvPr>
            <p:ph type="pic" idx="1"/>
          </p:nvPr>
        </p:nvSpPr>
        <p:spPr>
          <a:xfrm>
            <a:off x="2389406" y="612918"/>
            <a:ext cx="7314248" cy="4115753"/>
          </a:xfrm>
        </p:spPr>
        <p:txBody>
          <a:bodyPr/>
          <a:lstStyle>
            <a:lvl1pPr marL="0" indent="0">
              <a:buNone/>
              <a:defRPr sz="4300"/>
            </a:lvl1pPr>
            <a:lvl2pPr marL="609600" indent="0">
              <a:buNone/>
              <a:defRPr sz="3800"/>
            </a:lvl2pPr>
            <a:lvl3pPr marL="1219200" indent="0">
              <a:buNone/>
              <a:defRPr sz="3200"/>
            </a:lvl3pPr>
            <a:lvl4pPr marL="1828800" indent="0">
              <a:buNone/>
              <a:defRPr sz="2700"/>
            </a:lvl4pPr>
            <a:lvl5pPr marL="2438400" indent="0">
              <a:buNone/>
              <a:defRPr sz="2700"/>
            </a:lvl5pPr>
            <a:lvl6pPr marL="3048000" indent="0">
              <a:buNone/>
              <a:defRPr sz="2700"/>
            </a:lvl6pPr>
            <a:lvl7pPr marL="3657600" indent="0">
              <a:buNone/>
              <a:defRPr sz="2700"/>
            </a:lvl7pPr>
            <a:lvl8pPr marL="4267200" indent="0">
              <a:buNone/>
              <a:defRPr sz="2700"/>
            </a:lvl8pPr>
            <a:lvl9pPr marL="4876800" indent="0">
              <a:buNone/>
              <a:defRPr sz="2700"/>
            </a:lvl9pPr>
          </a:lstStyle>
          <a:p>
            <a:endParaRPr lang="en-US" dirty="0"/>
          </a:p>
        </p:txBody>
      </p:sp>
      <p:sp>
        <p:nvSpPr>
          <p:cNvPr id="4" name="Text Placeholder 3"/>
          <p:cNvSpPr>
            <a:spLocks noGrp="1"/>
          </p:cNvSpPr>
          <p:nvPr>
            <p:ph type="body" sz="half" idx="2"/>
          </p:nvPr>
        </p:nvSpPr>
        <p:spPr>
          <a:xfrm>
            <a:off x="2389406" y="5368584"/>
            <a:ext cx="7314248" cy="805049"/>
          </a:xfrm>
        </p:spPr>
        <p:txBody>
          <a:bodyPr/>
          <a:lstStyle>
            <a:lvl1pPr marL="0" indent="0">
              <a:buNone/>
              <a:defRPr sz="1900"/>
            </a:lvl1pPr>
            <a:lvl2pPr marL="609600" indent="0">
              <a:buNone/>
              <a:defRPr sz="1600"/>
            </a:lvl2pPr>
            <a:lvl3pPr marL="1219200" indent="0">
              <a:buNone/>
              <a:defRPr sz="1400"/>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E257577C-F53D-4BB9-9408-EB84DEB3CD80}" type="datetime1">
              <a:rPr lang="en-US" altLang="zh-CN" smtClean="0">
                <a:solidFill>
                  <a:prstClr val="black">
                    <a:tint val="75000"/>
                  </a:prstClr>
                </a:solidFill>
              </a:rPr>
              <a:t>1/10/2021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77D58058-BD14-4845-947D-4A9B79A00D09}" type="datetime1">
              <a:rPr lang="en-US" altLang="zh-CN" smtClean="0">
                <a:solidFill>
                  <a:prstClr val="black">
                    <a:tint val="75000"/>
                  </a:prstClr>
                </a:solidFill>
              </a:rPr>
              <a:t>1/10/2021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8050" y="274704"/>
            <a:ext cx="2742843" cy="585288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522" y="274704"/>
            <a:ext cx="8025355" cy="58528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18ECB469-C949-4E3F-B0CB-0C15DA7B7F92}" type="datetime1">
              <a:rPr lang="en-US" altLang="zh-CN" smtClean="0">
                <a:solidFill>
                  <a:prstClr val="black">
                    <a:tint val="75000"/>
                  </a:prstClr>
                </a:solidFill>
              </a:rPr>
              <a:t>1/10/2021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680" y="365211"/>
            <a:ext cx="10514231" cy="1325870"/>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679" y="1681553"/>
            <a:ext cx="5157116" cy="8241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679" y="2505656"/>
            <a:ext cx="5157116" cy="3685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1398" y="1681553"/>
            <a:ext cx="5182513" cy="8241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1398" y="2505656"/>
            <a:ext cx="5182513" cy="3685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C4388EF-52D1-4258-9BE5-BCD010C7D4DE}" type="datetimeFigureOut">
              <a:rPr lang="zh-CN" altLang="en-US" smtClean="0"/>
              <a:t>2021/1/10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4C4388EF-52D1-4258-9BE5-BCD010C7D4DE}" type="datetimeFigureOut">
              <a:rPr lang="zh-CN" altLang="en-US" smtClean="0"/>
              <a:t>2021/1/10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C4388EF-52D1-4258-9BE5-BCD010C7D4DE}" type="datetimeFigureOut">
              <a:rPr lang="zh-CN" altLang="en-US" smtClean="0"/>
              <a:t>2021/1/10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679" y="457307"/>
            <a:ext cx="3931725" cy="1600571"/>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2514" y="987654"/>
            <a:ext cx="6171397" cy="487475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679" y="2057877"/>
            <a:ext cx="3931725" cy="38124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C4388EF-52D1-4258-9BE5-BCD010C7D4DE}" type="datetimeFigureOut">
              <a:rPr lang="zh-CN" altLang="en-US" smtClean="0"/>
              <a:t>2021/1/10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679" y="457307"/>
            <a:ext cx="3931725" cy="1600571"/>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2514" y="987654"/>
            <a:ext cx="6171397" cy="487475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679" y="2057877"/>
            <a:ext cx="3931725" cy="38124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C4388EF-52D1-4258-9BE5-BCD010C7D4DE}" type="datetimeFigureOut">
              <a:rPr lang="zh-CN" altLang="en-US" smtClean="0"/>
              <a:t>2021/1/10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image" Target="../media/image1.jpeg"/><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theme" Target="../theme/theme10.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092" y="365211"/>
            <a:ext cx="10514231" cy="1325870"/>
          </a:xfrm>
          <a:prstGeom prst="rect">
            <a:avLst/>
          </a:prstGeom>
        </p:spPr>
        <p:txBody>
          <a:bodyPr vert="horz" lIns="91436" tIns="45718" rIns="91436" bIns="45718" rtlCol="0" anchor="ctr">
            <a:normAutofit/>
          </a:bodyPr>
          <a:lstStyle/>
          <a:p>
            <a:r>
              <a:rPr lang="zh-CN" altLang="en-US"/>
              <a:t>单击此处编辑母版标题样式</a:t>
            </a:r>
          </a:p>
        </p:txBody>
      </p:sp>
      <p:sp>
        <p:nvSpPr>
          <p:cNvPr id="3" name="文本占位符 2"/>
          <p:cNvSpPr>
            <a:spLocks noGrp="1"/>
          </p:cNvSpPr>
          <p:nvPr>
            <p:ph type="body" idx="1"/>
          </p:nvPr>
        </p:nvSpPr>
        <p:spPr>
          <a:xfrm>
            <a:off x="838092" y="1826048"/>
            <a:ext cx="10514231" cy="4352346"/>
          </a:xfrm>
          <a:prstGeom prst="rect">
            <a:avLst/>
          </a:prstGeom>
        </p:spPr>
        <p:txBody>
          <a:bodyPr vert="horz" lIns="91436" tIns="45718" rIns="91436" bIns="45718"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092" y="6357823"/>
            <a:ext cx="2742843" cy="365210"/>
          </a:xfrm>
          <a:prstGeom prst="rect">
            <a:avLst/>
          </a:prstGeom>
        </p:spPr>
        <p:txBody>
          <a:bodyPr vert="horz" lIns="91436" tIns="45718" rIns="91436" bIns="45718" rtlCol="0" anchor="ctr"/>
          <a:lstStyle>
            <a:lvl1pPr algn="l">
              <a:defRPr sz="1200">
                <a:solidFill>
                  <a:schemeClr val="tx1">
                    <a:tint val="75000"/>
                  </a:schemeClr>
                </a:solidFill>
              </a:defRPr>
            </a:lvl1pPr>
          </a:lstStyle>
          <a:p>
            <a:fld id="{4C4388EF-52D1-4258-9BE5-BCD010C7D4DE}" type="datetimeFigureOut">
              <a:rPr lang="zh-CN" altLang="en-US" smtClean="0"/>
              <a:t>2021/1/10</a:t>
            </a:fld>
            <a:endParaRPr lang="zh-CN" altLang="en-US"/>
          </a:p>
        </p:txBody>
      </p:sp>
      <p:sp>
        <p:nvSpPr>
          <p:cNvPr id="5" name="页脚占位符 4"/>
          <p:cNvSpPr>
            <a:spLocks noGrp="1"/>
          </p:cNvSpPr>
          <p:nvPr>
            <p:ph type="ftr" sz="quarter" idx="3"/>
          </p:nvPr>
        </p:nvSpPr>
        <p:spPr>
          <a:xfrm>
            <a:off x="4038075" y="6357823"/>
            <a:ext cx="4114264" cy="365210"/>
          </a:xfrm>
          <a:prstGeom prst="rect">
            <a:avLst/>
          </a:prstGeom>
        </p:spPr>
        <p:txBody>
          <a:bodyPr vert="horz" lIns="91436" tIns="45718" rIns="91436" bIns="45718"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09480" y="6357823"/>
            <a:ext cx="2742843" cy="365210"/>
          </a:xfrm>
          <a:prstGeom prst="rect">
            <a:avLst/>
          </a:prstGeom>
        </p:spPr>
        <p:txBody>
          <a:bodyPr vert="horz" lIns="91436" tIns="45718" rIns="91436" bIns="45718" rtlCol="0" anchor="ctr"/>
          <a:lstStyle>
            <a:lvl1pPr algn="r">
              <a:defRPr sz="1200">
                <a:solidFill>
                  <a:schemeClr val="tx1">
                    <a:tint val="75000"/>
                  </a:schemeClr>
                </a:solidFill>
              </a:defRPr>
            </a:lvl1pPr>
          </a:lstStyle>
          <a:p>
            <a:fld id="{3D3EE65E-57D2-4566-898C-4F2076833F8D}"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521" y="274703"/>
            <a:ext cx="10971372"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521" y="1600572"/>
            <a:ext cx="10971372" cy="4527011"/>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521" y="6357825"/>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9196EC2F-0988-4314-AD4B-24FF16D7B45E}" type="datetime1">
              <a:rPr lang="en-US" altLang="zh-CN" smtClean="0">
                <a:solidFill>
                  <a:prstClr val="black">
                    <a:tint val="75000"/>
                  </a:prstClr>
                </a:solidFill>
              </a:rPr>
              <a:t>1/10/2021</a:t>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57825"/>
            <a:ext cx="3860297" cy="365210"/>
          </a:xfrm>
          <a:prstGeom prst="rect">
            <a:avLst/>
          </a:prstGeom>
        </p:spPr>
        <p:txBody>
          <a:bodyPr vert="horz" lIns="91436" tIns="45718" rIns="91436" bIns="45718" rtlCol="0" anchor="ctr"/>
          <a:lstStyle>
            <a:lvl1pPr algn="ctr">
              <a:defRPr sz="1600">
                <a:solidFill>
                  <a:schemeClr val="tx1">
                    <a:tint val="75000"/>
                  </a:schemeClr>
                </a:solidFill>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8736463" y="6357825"/>
            <a:ext cx="2844430" cy="365210"/>
          </a:xfrm>
          <a:prstGeom prst="rect">
            <a:avLst/>
          </a:prstGeom>
        </p:spPr>
        <p:txBody>
          <a:bodyPr vert="horz" lIns="91436" tIns="45718" rIns="91436" bIns="45718" rtlCol="0" anchor="ctr"/>
          <a:lstStyle>
            <a:lvl1pPr algn="r">
              <a:defRPr sz="1600">
                <a:solidFill>
                  <a:schemeClr val="tx1">
                    <a:tint val="75000"/>
                  </a:schemeClr>
                </a:solidFill>
              </a:defRPr>
            </a:lvl1p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Lst>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hf hdr="0" ftr="0" dt="0"/>
  <p:txStyles>
    <p:titleStyle>
      <a:lvl1pPr algn="ctr" defTabSz="1219200" rtl="0" eaLnBrk="1" latinLnBrk="0" hangingPunct="1">
        <a:spcBef>
          <a:spcPct val="0"/>
        </a:spcBef>
        <a:buNone/>
        <a:defRPr sz="5900" kern="1200">
          <a:solidFill>
            <a:schemeClr val="tx1"/>
          </a:solidFill>
          <a:latin typeface="+mj-lt"/>
          <a:ea typeface="+mj-ea"/>
          <a:cs typeface="+mj-cs"/>
        </a:defRPr>
      </a:lvl1pPr>
    </p:titleStyle>
    <p:bodyStyle>
      <a:lvl1pPr marL="457200" indent="-457200" algn="l" defTabSz="1219200"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3800" kern="1200">
          <a:solidFill>
            <a:schemeClr val="tx1"/>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1/10/2021</a:t>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hf hdr="0" ftr="0" dt="0"/>
  <p:txStyles>
    <p:titleStyle>
      <a:lvl1pPr algn="l" defTabSz="121920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9200"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1/10/2021</a:t>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Lst>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hf hdr="0" ftr="0" dt="0"/>
  <p:txStyles>
    <p:titleStyle>
      <a:lvl1pPr algn="l" defTabSz="121920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9200"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1/10/2021</a:t>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Lst>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hf hdr="0" ftr="0" dt="0"/>
  <p:txStyles>
    <p:titleStyle>
      <a:lvl1pPr algn="l" defTabSz="121920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9200"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1/10/2021</a:t>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hf hdr="0" ftr="0" dt="0"/>
  <p:txStyles>
    <p:titleStyle>
      <a:lvl1pPr algn="l" defTabSz="121920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9200"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1/10/2021</a:t>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Lst>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hf hdr="0" ftr="0" dt="0"/>
  <p:txStyles>
    <p:titleStyle>
      <a:lvl1pPr algn="l" defTabSz="121920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9200"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1/10/2021</a:t>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Lst>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hf hdr="0" ftr="0" dt="0"/>
  <p:txStyles>
    <p:titleStyle>
      <a:lvl1pPr algn="l" defTabSz="121920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9200"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1/10/2021</a:t>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Lst>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hf hdr="0" ftr="0" dt="0"/>
  <p:txStyles>
    <p:titleStyle>
      <a:lvl1pPr algn="l" defTabSz="121920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9200"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1/10/2021</a:t>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Lst>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hf hdr="0" ftr="0" dt="0"/>
  <p:txStyles>
    <p:titleStyle>
      <a:lvl1pPr algn="l" defTabSz="121920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9200"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43.xml"/><Relationship Id="rId7" Type="http://schemas.openxmlformats.org/officeDocument/2006/relationships/image" Target="../media/image7.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4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3.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43.xml"/><Relationship Id="rId5" Type="http://schemas.microsoft.com/office/2007/relationships/hdphoto" Target="../media/hdphoto2.wdp"/><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3.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43.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0.xml"/><Relationship Id="rId1" Type="http://schemas.openxmlformats.org/officeDocument/2006/relationships/slideLayout" Target="../slideLayouts/slideLayout43.xml"/><Relationship Id="rId5" Type="http://schemas.microsoft.com/office/2007/relationships/hdphoto" Target="../media/hdphoto2.wdp"/><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1.xml"/><Relationship Id="rId1" Type="http://schemas.openxmlformats.org/officeDocument/2006/relationships/slideLayout" Target="../slideLayouts/slideLayout43.xml"/><Relationship Id="rId5" Type="http://schemas.openxmlformats.org/officeDocument/2006/relationships/image" Target="../media/image10.jpeg"/><Relationship Id="rId4" Type="http://schemas.openxmlformats.org/officeDocument/2006/relationships/image" Target="../media/image15.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3.xml"/></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5.xml"/><Relationship Id="rId1" Type="http://schemas.openxmlformats.org/officeDocument/2006/relationships/slideLayout" Target="../slideLayouts/slideLayout43.xml"/><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43.xml"/><Relationship Id="rId5" Type="http://schemas.microsoft.com/office/2007/relationships/hdphoto" Target="../media/hdphoto2.wdp"/><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4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3.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4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43.xml"/><Relationship Id="rId5" Type="http://schemas.microsoft.com/office/2007/relationships/hdphoto" Target="../media/hdphoto2.wdp"/><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moving.mp3">
            <a:hlinkClick r:id="" action="ppaction://media"/>
          </p:cNvPr>
          <p:cNvPicPr>
            <a:picLocks noChangeAspect="1"/>
          </p:cNvPicPr>
          <p:nvPr>
            <a:audioFile r:link="rId1"/>
            <p:extLst>
              <p:ext uri="{DAA4B4D4-6D71-4841-9C94-3DE7FCFB9230}">
                <p14:media xmlns:p14="http://schemas.microsoft.com/office/powerpoint/2010/main" r:embed="rId2">
                  <p14:trim st="19889.794922" end="4366.054199"/>
                </p14:media>
              </p:ext>
            </p:extLst>
          </p:nvPr>
        </p:nvPicPr>
        <p:blipFill>
          <a:blip r:embed="rId5"/>
          <a:stretch>
            <a:fillRect/>
          </a:stretch>
        </p:blipFill>
        <p:spPr>
          <a:xfrm>
            <a:off x="1097379" y="-1128485"/>
            <a:ext cx="609600" cy="609600"/>
          </a:xfrm>
          <a:prstGeom prst="rect">
            <a:avLst/>
          </a:prstGeom>
        </p:spPr>
      </p:pic>
      <p:pic>
        <p:nvPicPr>
          <p:cNvPr id="3" name="图片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1240"/>
            <a:ext cx="12190413" cy="6857107"/>
          </a:xfrm>
          <a:prstGeom prst="rect">
            <a:avLst/>
          </a:prstGeom>
        </p:spPr>
      </p:pic>
      <p:sp>
        <p:nvSpPr>
          <p:cNvPr id="6" name="_14"/>
          <p:cNvSpPr txBox="1">
            <a:spLocks noChangeArrowheads="1"/>
          </p:cNvSpPr>
          <p:nvPr/>
        </p:nvSpPr>
        <p:spPr bwMode="auto">
          <a:xfrm>
            <a:off x="4915092" y="790003"/>
            <a:ext cx="2070294" cy="18029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a:lstStyle>
          <a:p>
            <a:pPr algn="ctr"/>
            <a:r>
              <a:rPr lang="zh-CN" altLang="en-US" sz="11500" spc="600" dirty="0">
                <a:solidFill>
                  <a:schemeClr val="tx2">
                    <a:lumMod val="50000"/>
                  </a:schemeClr>
                </a:solidFill>
                <a:latin typeface="叶根友刀锋黑草" panose="02010601030101010101" pitchFamily="2" charset="-122"/>
                <a:ea typeface="叶根友刀锋黑草" panose="02010601030101010101" pitchFamily="2" charset="-122"/>
              </a:rPr>
              <a:t>水</a:t>
            </a:r>
            <a:endParaRPr lang="zh-CN" sz="11500" spc="600" dirty="0">
              <a:solidFill>
                <a:schemeClr val="tx2">
                  <a:lumMod val="50000"/>
                </a:schemeClr>
              </a:solidFill>
              <a:latin typeface="叶根友刀锋黑草" panose="02010601030101010101" pitchFamily="2" charset="-122"/>
              <a:ea typeface="叶根友刀锋黑草" panose="02010601030101010101" pitchFamily="2" charset="-122"/>
            </a:endParaRPr>
          </a:p>
        </p:txBody>
      </p:sp>
      <p:sp>
        <p:nvSpPr>
          <p:cNvPr id="7" name="_14"/>
          <p:cNvSpPr txBox="1">
            <a:spLocks noChangeArrowheads="1"/>
          </p:cNvSpPr>
          <p:nvPr/>
        </p:nvSpPr>
        <p:spPr bwMode="auto">
          <a:xfrm>
            <a:off x="5950239" y="1691464"/>
            <a:ext cx="2070294" cy="18029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a:lstStyle>
          <a:p>
            <a:pPr algn="ctr"/>
            <a:r>
              <a:rPr lang="zh-CN" altLang="en-US" sz="11500" spc="600" dirty="0">
                <a:solidFill>
                  <a:schemeClr val="tx2">
                    <a:lumMod val="50000"/>
                  </a:schemeClr>
                </a:solidFill>
                <a:latin typeface="叶根友刀锋黑草" panose="02010601030101010101" pitchFamily="2" charset="-122"/>
                <a:ea typeface="叶根友刀锋黑草" panose="02010601030101010101" pitchFamily="2" charset="-122"/>
              </a:rPr>
              <a:t>墨</a:t>
            </a:r>
            <a:endParaRPr lang="zh-CN" sz="11500" spc="600" dirty="0">
              <a:solidFill>
                <a:schemeClr val="tx2">
                  <a:lumMod val="50000"/>
                </a:schemeClr>
              </a:solidFill>
              <a:latin typeface="叶根友刀锋黑草" panose="02010601030101010101" pitchFamily="2" charset="-122"/>
              <a:ea typeface="叶根友刀锋黑草" panose="02010601030101010101" pitchFamily="2" charset="-122"/>
            </a:endParaRPr>
          </a:p>
        </p:txBody>
      </p:sp>
      <p:pic>
        <p:nvPicPr>
          <p:cNvPr id="4" name="图片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25332" y="1003746"/>
            <a:ext cx="720107" cy="855311"/>
          </a:xfrm>
          <a:prstGeom prst="rect">
            <a:avLst/>
          </a:prstGeom>
        </p:spPr>
      </p:pic>
      <p:sp>
        <p:nvSpPr>
          <p:cNvPr id="9" name="_14"/>
          <p:cNvSpPr txBox="1">
            <a:spLocks noChangeArrowheads="1"/>
          </p:cNvSpPr>
          <p:nvPr/>
        </p:nvSpPr>
        <p:spPr bwMode="auto">
          <a:xfrm>
            <a:off x="4629053" y="2563768"/>
            <a:ext cx="2356332" cy="32726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lIns="91440" tIns="45720" rIns="91440" bIns="45720"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a:lstStyle>
          <a:p>
            <a:pPr>
              <a:lnSpc>
                <a:spcPct val="150000"/>
              </a:lnSpc>
            </a:pPr>
            <a:r>
              <a:rPr lang="zh-CN" altLang="en-US" sz="900" dirty="0">
                <a:solidFill>
                  <a:schemeClr val="tx2">
                    <a:lumMod val="50000"/>
                  </a:schemeClr>
                </a:solidFill>
                <a:latin typeface="微软雅黑" panose="020B0503020204020204" pitchFamily="34" charset="-122"/>
                <a:ea typeface="微软雅黑" panose="020B0503020204020204" pitchFamily="34" charset="-122"/>
              </a:rPr>
              <a:t>中国风，即在歌曲中加入中国古代一些典故作为创作背景，用现代的音乐唱出古典的味道，唱法多样。曲风偏向传统的东方演奏，加入的是一些东方乐器，通曲音调婉转，回环，有一种传统东方的美感，因为它完全符合“三古三新”标准。</a:t>
            </a:r>
            <a:endParaRPr lang="zh-CN" sz="900" dirty="0">
              <a:solidFill>
                <a:schemeClr val="tx2">
                  <a:lumMod val="50000"/>
                </a:schemeClr>
              </a:solidFill>
              <a:latin typeface="微软雅黑" panose="020B0503020204020204" pitchFamily="34" charset="-122"/>
              <a:ea typeface="微软雅黑" panose="020B0503020204020204" pitchFamily="34" charset="-122"/>
            </a:endParaRPr>
          </a:p>
        </p:txBody>
      </p:sp>
      <p:cxnSp>
        <p:nvCxnSpPr>
          <p:cNvPr id="10" name="直接连接符 9"/>
          <p:cNvCxnSpPr/>
          <p:nvPr/>
        </p:nvCxnSpPr>
        <p:spPr>
          <a:xfrm>
            <a:off x="6297930" y="3211830"/>
            <a:ext cx="0" cy="249174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12" name="_14"/>
          <p:cNvSpPr txBox="1">
            <a:spLocks noChangeArrowheads="1"/>
          </p:cNvSpPr>
          <p:nvPr/>
        </p:nvSpPr>
        <p:spPr bwMode="auto">
          <a:xfrm>
            <a:off x="6159211" y="3453689"/>
            <a:ext cx="895832" cy="24424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lIns="91440" tIns="45720" rIns="91440" bIns="45720"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a:lstStyle>
          <a:p>
            <a:pPr>
              <a:lnSpc>
                <a:spcPct val="150000"/>
              </a:lnSpc>
            </a:pPr>
            <a:r>
              <a:rPr lang="zh-CN" altLang="en-US" sz="2200" dirty="0">
                <a:solidFill>
                  <a:schemeClr val="tx2">
                    <a:lumMod val="50000"/>
                  </a:schemeClr>
                </a:solidFill>
                <a:latin typeface="微软雅黑" panose="020B0503020204020204" pitchFamily="34" charset="-122"/>
                <a:ea typeface="微软雅黑" panose="020B0503020204020204" pitchFamily="34" charset="-122"/>
              </a:rPr>
              <a:t>工作汇报企业介绍</a:t>
            </a:r>
            <a:endParaRPr lang="zh-CN" sz="2200" dirty="0">
              <a:solidFill>
                <a:schemeClr val="tx2">
                  <a:lumMod val="50000"/>
                </a:schemeClr>
              </a:solidFill>
              <a:latin typeface="微软雅黑" panose="020B0503020204020204" pitchFamily="34" charset="-122"/>
              <a:ea typeface="微软雅黑" panose="020B0503020204020204" pitchFamily="34" charset="-122"/>
            </a:endParaRPr>
          </a:p>
        </p:txBody>
      </p:sp>
      <p:sp>
        <p:nvSpPr>
          <p:cNvPr id="13" name="_14"/>
          <p:cNvSpPr txBox="1">
            <a:spLocks noChangeArrowheads="1"/>
          </p:cNvSpPr>
          <p:nvPr/>
        </p:nvSpPr>
        <p:spPr bwMode="auto">
          <a:xfrm>
            <a:off x="6537470" y="3875864"/>
            <a:ext cx="895832" cy="24424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lIns="91440" tIns="45720" rIns="91440" bIns="45720"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a:lstStyle>
          <a:p>
            <a:pPr>
              <a:lnSpc>
                <a:spcPct val="150000"/>
              </a:lnSpc>
            </a:pPr>
            <a:r>
              <a:rPr lang="en-US" altLang="zh-CN" dirty="0">
                <a:solidFill>
                  <a:schemeClr val="tx2">
                    <a:lumMod val="50000"/>
                  </a:schemeClr>
                </a:solidFill>
                <a:latin typeface="微软雅黑" panose="020B0503020204020204" pitchFamily="34" charset="-122"/>
                <a:ea typeface="微软雅黑" panose="020B0503020204020204" pitchFamily="34" charset="-122"/>
              </a:rPr>
              <a:t>INTRODUCE</a:t>
            </a:r>
            <a:endParaRPr lang="zh-CN" dirty="0">
              <a:solidFill>
                <a:schemeClr val="tx2">
                  <a:lumMod val="50000"/>
                </a:schemeClr>
              </a:solidFill>
              <a:latin typeface="微软雅黑" panose="020B0503020204020204" pitchFamily="34" charset="-122"/>
              <a:ea typeface="微软雅黑" panose="020B0503020204020204" pitchFamily="34" charset="-122"/>
            </a:endParaRPr>
          </a:p>
        </p:txBody>
      </p:sp>
      <p:sp>
        <p:nvSpPr>
          <p:cNvPr id="14" name="_14"/>
          <p:cNvSpPr txBox="1">
            <a:spLocks noChangeArrowheads="1"/>
          </p:cNvSpPr>
          <p:nvPr/>
        </p:nvSpPr>
        <p:spPr bwMode="auto">
          <a:xfrm>
            <a:off x="4665066" y="2592925"/>
            <a:ext cx="895832" cy="28009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lIns="91440" tIns="45720" rIns="91440" bIns="45720"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a:lstStyle>
          <a:p>
            <a:pPr>
              <a:lnSpc>
                <a:spcPct val="150000"/>
              </a:lnSpc>
            </a:pPr>
            <a:r>
              <a:rPr lang="zh-CN" altLang="en-US" spc="300" dirty="0">
                <a:solidFill>
                  <a:schemeClr val="tx2">
                    <a:lumMod val="50000"/>
                  </a:schemeClr>
                </a:solidFill>
                <a:latin typeface="微软雅黑" panose="020B0503020204020204" pitchFamily="34" charset="-122"/>
                <a:ea typeface="微软雅黑" panose="020B0503020204020204" pitchFamily="34" charset="-122"/>
              </a:rPr>
              <a:t>添加文 案描述</a:t>
            </a:r>
            <a:endParaRPr lang="zh-CN" spc="300" dirty="0">
              <a:solidFill>
                <a:schemeClr val="tx2">
                  <a:lumMod val="50000"/>
                </a:schemeClr>
              </a:solidFill>
              <a:latin typeface="微软雅黑" panose="020B0503020204020204" pitchFamily="34" charset="-122"/>
              <a:ea typeface="微软雅黑" panose="020B0503020204020204" pitchFamily="34" charset="-122"/>
            </a:endParaRPr>
          </a:p>
        </p:txBody>
      </p:sp>
      <p:pic>
        <p:nvPicPr>
          <p:cNvPr id="15" name="图片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882608" y="4817547"/>
            <a:ext cx="556168" cy="60511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5"/>
                                        </p:tgtEl>
                                      </p:cBhvr>
                                    </p:cmd>
                                  </p:childTnLst>
                                </p:cTn>
                              </p:par>
                              <p:par>
                                <p:cTn id="7" presetID="16" presetClass="entr" presetSubtype="21"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barn(inVertical)">
                                      <p:cBhvr>
                                        <p:cTn id="9" dur="750"/>
                                        <p:tgtEl>
                                          <p:spTgt spid="3"/>
                                        </p:tgtEl>
                                      </p:cBhvr>
                                    </p:animEffect>
                                  </p:childTnLst>
                                </p:cTn>
                              </p:par>
                            </p:childTnLst>
                          </p:cTn>
                        </p:par>
                        <p:par>
                          <p:cTn id="10" fill="hold">
                            <p:stCondLst>
                              <p:cond delay="0"/>
                            </p:stCondLst>
                            <p:childTnLst>
                              <p:par>
                                <p:cTn id="11" presetID="56" presetClass="entr" presetSubtype="0" fill="hold" grpId="0" nodeType="afterEffect">
                                  <p:stCondLst>
                                    <p:cond delay="0"/>
                                  </p:stCondLst>
                                  <p:iterate type="lt">
                                    <p:tmPct val="10000"/>
                                  </p:iterate>
                                  <p:childTnLst>
                                    <p:set>
                                      <p:cBhvr>
                                        <p:cTn id="12" dur="1" fill="hold">
                                          <p:stCondLst>
                                            <p:cond delay="0"/>
                                          </p:stCondLst>
                                        </p:cTn>
                                        <p:tgtEl>
                                          <p:spTgt spid="6"/>
                                        </p:tgtEl>
                                        <p:attrNameLst>
                                          <p:attrName>style.visibility</p:attrName>
                                        </p:attrNameLst>
                                      </p:cBhvr>
                                      <p:to>
                                        <p:strVal val="visible"/>
                                      </p:to>
                                    </p:set>
                                    <p:anim by="(-#ppt_w*2)" calcmode="lin" valueType="num">
                                      <p:cBhvr rctx="PPT">
                                        <p:cTn id="13" dur="625" autoRev="1" fill="hold">
                                          <p:stCondLst>
                                            <p:cond delay="0"/>
                                          </p:stCondLst>
                                        </p:cTn>
                                        <p:tgtEl>
                                          <p:spTgt spid="6"/>
                                        </p:tgtEl>
                                        <p:attrNameLst>
                                          <p:attrName>ppt_w</p:attrName>
                                        </p:attrNameLst>
                                      </p:cBhvr>
                                    </p:anim>
                                    <p:anim by="(#ppt_w*0.50)" calcmode="lin" valueType="num">
                                      <p:cBhvr>
                                        <p:cTn id="14" dur="625" decel="50000" autoRev="1" fill="hold">
                                          <p:stCondLst>
                                            <p:cond delay="0"/>
                                          </p:stCondLst>
                                        </p:cTn>
                                        <p:tgtEl>
                                          <p:spTgt spid="6"/>
                                        </p:tgtEl>
                                        <p:attrNameLst>
                                          <p:attrName>ppt_x</p:attrName>
                                        </p:attrNameLst>
                                      </p:cBhvr>
                                    </p:anim>
                                    <p:anim from="(-#ppt_h/2)" to="(#ppt_y)" calcmode="lin" valueType="num">
                                      <p:cBhvr>
                                        <p:cTn id="15" dur="1250" fill="hold">
                                          <p:stCondLst>
                                            <p:cond delay="0"/>
                                          </p:stCondLst>
                                        </p:cTn>
                                        <p:tgtEl>
                                          <p:spTgt spid="6"/>
                                        </p:tgtEl>
                                        <p:attrNameLst>
                                          <p:attrName>ppt_y</p:attrName>
                                        </p:attrNameLst>
                                      </p:cBhvr>
                                    </p:anim>
                                    <p:animRot by="21600000">
                                      <p:cBhvr>
                                        <p:cTn id="16" dur="1250" fill="hold">
                                          <p:stCondLst>
                                            <p:cond delay="0"/>
                                          </p:stCondLst>
                                        </p:cTn>
                                        <p:tgtEl>
                                          <p:spTgt spid="6"/>
                                        </p:tgtEl>
                                        <p:attrNameLst>
                                          <p:attrName>r</p:attrName>
                                        </p:attrNameLst>
                                      </p:cBhvr>
                                    </p:animRot>
                                  </p:childTnLst>
                                </p:cTn>
                              </p:par>
                            </p:childTnLst>
                          </p:cTn>
                        </p:par>
                        <p:par>
                          <p:cTn id="17" fill="hold">
                            <p:stCondLst>
                              <p:cond delay="1250"/>
                            </p:stCondLst>
                            <p:childTnLst>
                              <p:par>
                                <p:cTn id="18" presetID="56" presetClass="entr" presetSubtype="0" fill="hold" grpId="0" nodeType="afterEffect">
                                  <p:stCondLst>
                                    <p:cond delay="0"/>
                                  </p:stCondLst>
                                  <p:iterate type="lt">
                                    <p:tmPct val="10000"/>
                                  </p:iterate>
                                  <p:childTnLst>
                                    <p:set>
                                      <p:cBhvr>
                                        <p:cTn id="19" dur="1" fill="hold">
                                          <p:stCondLst>
                                            <p:cond delay="0"/>
                                          </p:stCondLst>
                                        </p:cTn>
                                        <p:tgtEl>
                                          <p:spTgt spid="7"/>
                                        </p:tgtEl>
                                        <p:attrNameLst>
                                          <p:attrName>style.visibility</p:attrName>
                                        </p:attrNameLst>
                                      </p:cBhvr>
                                      <p:to>
                                        <p:strVal val="visible"/>
                                      </p:to>
                                    </p:set>
                                    <p:anim by="(-#ppt_w*2)" calcmode="lin" valueType="num">
                                      <p:cBhvr rctx="PPT">
                                        <p:cTn id="20" dur="625" autoRev="1" fill="hold">
                                          <p:stCondLst>
                                            <p:cond delay="0"/>
                                          </p:stCondLst>
                                        </p:cTn>
                                        <p:tgtEl>
                                          <p:spTgt spid="7"/>
                                        </p:tgtEl>
                                        <p:attrNameLst>
                                          <p:attrName>ppt_w</p:attrName>
                                        </p:attrNameLst>
                                      </p:cBhvr>
                                    </p:anim>
                                    <p:anim by="(#ppt_w*0.50)" calcmode="lin" valueType="num">
                                      <p:cBhvr>
                                        <p:cTn id="21" dur="625" decel="50000" autoRev="1" fill="hold">
                                          <p:stCondLst>
                                            <p:cond delay="0"/>
                                          </p:stCondLst>
                                        </p:cTn>
                                        <p:tgtEl>
                                          <p:spTgt spid="7"/>
                                        </p:tgtEl>
                                        <p:attrNameLst>
                                          <p:attrName>ppt_x</p:attrName>
                                        </p:attrNameLst>
                                      </p:cBhvr>
                                    </p:anim>
                                    <p:anim from="(-#ppt_h/2)" to="(#ppt_y)" calcmode="lin" valueType="num">
                                      <p:cBhvr>
                                        <p:cTn id="22" dur="1250" fill="hold">
                                          <p:stCondLst>
                                            <p:cond delay="0"/>
                                          </p:stCondLst>
                                        </p:cTn>
                                        <p:tgtEl>
                                          <p:spTgt spid="7"/>
                                        </p:tgtEl>
                                        <p:attrNameLst>
                                          <p:attrName>ppt_y</p:attrName>
                                        </p:attrNameLst>
                                      </p:cBhvr>
                                    </p:anim>
                                    <p:animRot by="21600000">
                                      <p:cBhvr>
                                        <p:cTn id="23" dur="1250" fill="hold">
                                          <p:stCondLst>
                                            <p:cond delay="0"/>
                                          </p:stCondLst>
                                        </p:cTn>
                                        <p:tgtEl>
                                          <p:spTgt spid="7"/>
                                        </p:tgtEl>
                                        <p:attrNameLst>
                                          <p:attrName>r</p:attrName>
                                        </p:attrNameLst>
                                      </p:cBhvr>
                                    </p:animRot>
                                  </p:childTnLst>
                                </p:cTn>
                              </p:par>
                              <p:par>
                                <p:cTn id="24" presetID="22" presetClass="entr" presetSubtype="4"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down)">
                                      <p:cBhvr>
                                        <p:cTn id="26" dur="500"/>
                                        <p:tgtEl>
                                          <p:spTgt spid="10"/>
                                        </p:tgtEl>
                                      </p:cBhvr>
                                    </p:animEffect>
                                  </p:childTnLst>
                                </p:cTn>
                              </p:par>
                            </p:childTnLst>
                          </p:cTn>
                        </p:par>
                        <p:par>
                          <p:cTn id="27" fill="hold">
                            <p:stCondLst>
                              <p:cond delay="2500"/>
                            </p:stCondLst>
                            <p:childTnLst>
                              <p:par>
                                <p:cTn id="28" presetID="56" presetClass="entr" presetSubtype="0" fill="hold" grpId="0" nodeType="afterEffect">
                                  <p:stCondLst>
                                    <p:cond delay="0"/>
                                  </p:stCondLst>
                                  <p:iterate type="lt">
                                    <p:tmPct val="10000"/>
                                  </p:iterate>
                                  <p:childTnLst>
                                    <p:set>
                                      <p:cBhvr>
                                        <p:cTn id="29" dur="1" fill="hold">
                                          <p:stCondLst>
                                            <p:cond delay="0"/>
                                          </p:stCondLst>
                                        </p:cTn>
                                        <p:tgtEl>
                                          <p:spTgt spid="12"/>
                                        </p:tgtEl>
                                        <p:attrNameLst>
                                          <p:attrName>style.visibility</p:attrName>
                                        </p:attrNameLst>
                                      </p:cBhvr>
                                      <p:to>
                                        <p:strVal val="visible"/>
                                      </p:to>
                                    </p:set>
                                    <p:anim by="(-#ppt_w*2)" calcmode="lin" valueType="num">
                                      <p:cBhvr rctx="PPT">
                                        <p:cTn id="30" dur="250" autoRev="1" fill="hold">
                                          <p:stCondLst>
                                            <p:cond delay="0"/>
                                          </p:stCondLst>
                                        </p:cTn>
                                        <p:tgtEl>
                                          <p:spTgt spid="12"/>
                                        </p:tgtEl>
                                        <p:attrNameLst>
                                          <p:attrName>ppt_w</p:attrName>
                                        </p:attrNameLst>
                                      </p:cBhvr>
                                    </p:anim>
                                    <p:anim by="(#ppt_w*0.50)" calcmode="lin" valueType="num">
                                      <p:cBhvr>
                                        <p:cTn id="31" dur="250" decel="50000" autoRev="1" fill="hold">
                                          <p:stCondLst>
                                            <p:cond delay="0"/>
                                          </p:stCondLst>
                                        </p:cTn>
                                        <p:tgtEl>
                                          <p:spTgt spid="12"/>
                                        </p:tgtEl>
                                        <p:attrNameLst>
                                          <p:attrName>ppt_x</p:attrName>
                                        </p:attrNameLst>
                                      </p:cBhvr>
                                    </p:anim>
                                    <p:anim from="(-#ppt_h/2)" to="(#ppt_y)" calcmode="lin" valueType="num">
                                      <p:cBhvr>
                                        <p:cTn id="32" dur="500" fill="hold">
                                          <p:stCondLst>
                                            <p:cond delay="0"/>
                                          </p:stCondLst>
                                        </p:cTn>
                                        <p:tgtEl>
                                          <p:spTgt spid="12"/>
                                        </p:tgtEl>
                                        <p:attrNameLst>
                                          <p:attrName>ppt_y</p:attrName>
                                        </p:attrNameLst>
                                      </p:cBhvr>
                                    </p:anim>
                                    <p:animRot by="21600000">
                                      <p:cBhvr>
                                        <p:cTn id="33" dur="500" fill="hold">
                                          <p:stCondLst>
                                            <p:cond delay="0"/>
                                          </p:stCondLst>
                                        </p:cTn>
                                        <p:tgtEl>
                                          <p:spTgt spid="12"/>
                                        </p:tgtEl>
                                        <p:attrNameLst>
                                          <p:attrName>r</p:attrName>
                                        </p:attrNameLst>
                                      </p:cBhvr>
                                    </p:animRot>
                                  </p:childTnLst>
                                </p:cTn>
                              </p:par>
                            </p:childTnLst>
                          </p:cTn>
                        </p:par>
                        <p:par>
                          <p:cTn id="34" fill="hold">
                            <p:stCondLst>
                              <p:cond delay="3349"/>
                            </p:stCondLst>
                            <p:childTnLst>
                              <p:par>
                                <p:cTn id="35" presetID="56" presetClass="entr" presetSubtype="0" fill="hold" grpId="0" nodeType="afterEffect">
                                  <p:stCondLst>
                                    <p:cond delay="0"/>
                                  </p:stCondLst>
                                  <p:iterate type="lt">
                                    <p:tmPct val="10000"/>
                                  </p:iterate>
                                  <p:childTnLst>
                                    <p:set>
                                      <p:cBhvr>
                                        <p:cTn id="36" dur="1" fill="hold">
                                          <p:stCondLst>
                                            <p:cond delay="0"/>
                                          </p:stCondLst>
                                        </p:cTn>
                                        <p:tgtEl>
                                          <p:spTgt spid="13"/>
                                        </p:tgtEl>
                                        <p:attrNameLst>
                                          <p:attrName>style.visibility</p:attrName>
                                        </p:attrNameLst>
                                      </p:cBhvr>
                                      <p:to>
                                        <p:strVal val="visible"/>
                                      </p:to>
                                    </p:set>
                                    <p:anim by="(-#ppt_w*2)" calcmode="lin" valueType="num">
                                      <p:cBhvr rctx="PPT">
                                        <p:cTn id="37" dur="250" autoRev="1" fill="hold">
                                          <p:stCondLst>
                                            <p:cond delay="0"/>
                                          </p:stCondLst>
                                        </p:cTn>
                                        <p:tgtEl>
                                          <p:spTgt spid="13"/>
                                        </p:tgtEl>
                                        <p:attrNameLst>
                                          <p:attrName>ppt_w</p:attrName>
                                        </p:attrNameLst>
                                      </p:cBhvr>
                                    </p:anim>
                                    <p:anim by="(#ppt_w*0.50)" calcmode="lin" valueType="num">
                                      <p:cBhvr>
                                        <p:cTn id="38" dur="250" decel="50000" autoRev="1" fill="hold">
                                          <p:stCondLst>
                                            <p:cond delay="0"/>
                                          </p:stCondLst>
                                        </p:cTn>
                                        <p:tgtEl>
                                          <p:spTgt spid="13"/>
                                        </p:tgtEl>
                                        <p:attrNameLst>
                                          <p:attrName>ppt_x</p:attrName>
                                        </p:attrNameLst>
                                      </p:cBhvr>
                                    </p:anim>
                                    <p:anim from="(-#ppt_h/2)" to="(#ppt_y)" calcmode="lin" valueType="num">
                                      <p:cBhvr>
                                        <p:cTn id="39" dur="500" fill="hold">
                                          <p:stCondLst>
                                            <p:cond delay="0"/>
                                          </p:stCondLst>
                                        </p:cTn>
                                        <p:tgtEl>
                                          <p:spTgt spid="13"/>
                                        </p:tgtEl>
                                        <p:attrNameLst>
                                          <p:attrName>ppt_y</p:attrName>
                                        </p:attrNameLst>
                                      </p:cBhvr>
                                    </p:anim>
                                    <p:animRot by="21600000">
                                      <p:cBhvr>
                                        <p:cTn id="40" dur="500" fill="hold">
                                          <p:stCondLst>
                                            <p:cond delay="0"/>
                                          </p:stCondLst>
                                        </p:cTn>
                                        <p:tgtEl>
                                          <p:spTgt spid="13"/>
                                        </p:tgtEl>
                                        <p:attrNameLst>
                                          <p:attrName>r</p:attrName>
                                        </p:attrNameLst>
                                      </p:cBhvr>
                                    </p:animRot>
                                  </p:childTnLst>
                                </p:cTn>
                              </p:par>
                            </p:childTnLst>
                          </p:cTn>
                        </p:par>
                        <p:par>
                          <p:cTn id="41" fill="hold">
                            <p:stCondLst>
                              <p:cond delay="4250"/>
                            </p:stCondLst>
                            <p:childTnLst>
                              <p:par>
                                <p:cTn id="42" presetID="56" presetClass="entr" presetSubtype="0" fill="hold" grpId="0" nodeType="afterEffect">
                                  <p:stCondLst>
                                    <p:cond delay="0"/>
                                  </p:stCondLst>
                                  <p:iterate type="lt">
                                    <p:tmPct val="10000"/>
                                  </p:iterate>
                                  <p:childTnLst>
                                    <p:set>
                                      <p:cBhvr>
                                        <p:cTn id="43" dur="1" fill="hold">
                                          <p:stCondLst>
                                            <p:cond delay="0"/>
                                          </p:stCondLst>
                                        </p:cTn>
                                        <p:tgtEl>
                                          <p:spTgt spid="9"/>
                                        </p:tgtEl>
                                        <p:attrNameLst>
                                          <p:attrName>style.visibility</p:attrName>
                                        </p:attrNameLst>
                                      </p:cBhvr>
                                      <p:to>
                                        <p:strVal val="visible"/>
                                      </p:to>
                                    </p:set>
                                    <p:anim by="(-#ppt_w*2)" calcmode="lin" valueType="num">
                                      <p:cBhvr rctx="PPT">
                                        <p:cTn id="44" dur="125" autoRev="1" fill="hold">
                                          <p:stCondLst>
                                            <p:cond delay="0"/>
                                          </p:stCondLst>
                                        </p:cTn>
                                        <p:tgtEl>
                                          <p:spTgt spid="9"/>
                                        </p:tgtEl>
                                        <p:attrNameLst>
                                          <p:attrName>ppt_w</p:attrName>
                                        </p:attrNameLst>
                                      </p:cBhvr>
                                    </p:anim>
                                    <p:anim by="(#ppt_w*0.50)" calcmode="lin" valueType="num">
                                      <p:cBhvr>
                                        <p:cTn id="45" dur="125" decel="50000" autoRev="1" fill="hold">
                                          <p:stCondLst>
                                            <p:cond delay="0"/>
                                          </p:stCondLst>
                                        </p:cTn>
                                        <p:tgtEl>
                                          <p:spTgt spid="9"/>
                                        </p:tgtEl>
                                        <p:attrNameLst>
                                          <p:attrName>ppt_x</p:attrName>
                                        </p:attrNameLst>
                                      </p:cBhvr>
                                    </p:anim>
                                    <p:anim from="(-#ppt_h/2)" to="(#ppt_y)" calcmode="lin" valueType="num">
                                      <p:cBhvr>
                                        <p:cTn id="46" dur="250" fill="hold">
                                          <p:stCondLst>
                                            <p:cond delay="0"/>
                                          </p:stCondLst>
                                        </p:cTn>
                                        <p:tgtEl>
                                          <p:spTgt spid="9"/>
                                        </p:tgtEl>
                                        <p:attrNameLst>
                                          <p:attrName>ppt_y</p:attrName>
                                        </p:attrNameLst>
                                      </p:cBhvr>
                                    </p:anim>
                                    <p:animRot by="21600000">
                                      <p:cBhvr>
                                        <p:cTn id="47" dur="250" fill="hold">
                                          <p:stCondLst>
                                            <p:cond delay="0"/>
                                          </p:stCondLst>
                                        </p:cTn>
                                        <p:tgtEl>
                                          <p:spTgt spid="9"/>
                                        </p:tgtEl>
                                        <p:attrNameLst>
                                          <p:attrName>r</p:attrName>
                                        </p:attrNameLst>
                                      </p:cBhvr>
                                    </p:animRot>
                                  </p:childTnLst>
                                </p:cTn>
                              </p:par>
                            </p:childTnLst>
                          </p:cTn>
                        </p:par>
                        <p:par>
                          <p:cTn id="48" fill="hold">
                            <p:stCondLst>
                              <p:cond delay="7099"/>
                            </p:stCondLst>
                            <p:childTnLst>
                              <p:par>
                                <p:cTn id="49" presetID="56" presetClass="entr" presetSubtype="0" fill="hold" grpId="0" nodeType="afterEffect">
                                  <p:stCondLst>
                                    <p:cond delay="0"/>
                                  </p:stCondLst>
                                  <p:iterate type="lt">
                                    <p:tmPct val="10000"/>
                                  </p:iterate>
                                  <p:childTnLst>
                                    <p:set>
                                      <p:cBhvr>
                                        <p:cTn id="50" dur="1" fill="hold">
                                          <p:stCondLst>
                                            <p:cond delay="0"/>
                                          </p:stCondLst>
                                        </p:cTn>
                                        <p:tgtEl>
                                          <p:spTgt spid="14"/>
                                        </p:tgtEl>
                                        <p:attrNameLst>
                                          <p:attrName>style.visibility</p:attrName>
                                        </p:attrNameLst>
                                      </p:cBhvr>
                                      <p:to>
                                        <p:strVal val="visible"/>
                                      </p:to>
                                    </p:set>
                                    <p:anim by="(-#ppt_w*2)" calcmode="lin" valueType="num">
                                      <p:cBhvr rctx="PPT">
                                        <p:cTn id="51" dur="250" autoRev="1" fill="hold">
                                          <p:stCondLst>
                                            <p:cond delay="0"/>
                                          </p:stCondLst>
                                        </p:cTn>
                                        <p:tgtEl>
                                          <p:spTgt spid="14"/>
                                        </p:tgtEl>
                                        <p:attrNameLst>
                                          <p:attrName>ppt_w</p:attrName>
                                        </p:attrNameLst>
                                      </p:cBhvr>
                                    </p:anim>
                                    <p:anim by="(#ppt_w*0.50)" calcmode="lin" valueType="num">
                                      <p:cBhvr>
                                        <p:cTn id="52" dur="250" decel="50000" autoRev="1" fill="hold">
                                          <p:stCondLst>
                                            <p:cond delay="0"/>
                                          </p:stCondLst>
                                        </p:cTn>
                                        <p:tgtEl>
                                          <p:spTgt spid="14"/>
                                        </p:tgtEl>
                                        <p:attrNameLst>
                                          <p:attrName>ppt_x</p:attrName>
                                        </p:attrNameLst>
                                      </p:cBhvr>
                                    </p:anim>
                                    <p:anim from="(-#ppt_h/2)" to="(#ppt_y)" calcmode="lin" valueType="num">
                                      <p:cBhvr>
                                        <p:cTn id="53" dur="500" fill="hold">
                                          <p:stCondLst>
                                            <p:cond delay="0"/>
                                          </p:stCondLst>
                                        </p:cTn>
                                        <p:tgtEl>
                                          <p:spTgt spid="14"/>
                                        </p:tgtEl>
                                        <p:attrNameLst>
                                          <p:attrName>ppt_y</p:attrName>
                                        </p:attrNameLst>
                                      </p:cBhvr>
                                    </p:anim>
                                    <p:animRot by="21600000">
                                      <p:cBhvr>
                                        <p:cTn id="54" dur="500" fill="hold">
                                          <p:stCondLst>
                                            <p:cond delay="0"/>
                                          </p:stCondLst>
                                        </p:cTn>
                                        <p:tgtEl>
                                          <p:spTgt spid="14"/>
                                        </p:tgtEl>
                                        <p:attrNameLst>
                                          <p:attrName>r</p:attrName>
                                        </p:attrNameLst>
                                      </p:cBhvr>
                                    </p:animRot>
                                  </p:childTnLst>
                                </p:cTn>
                              </p:par>
                              <p:par>
                                <p:cTn id="55" presetID="47" presetClass="entr" presetSubtype="0" fill="hold" nodeType="withEffect">
                                  <p:stCondLst>
                                    <p:cond delay="0"/>
                                  </p:stCondLst>
                                  <p:childTnLst>
                                    <p:set>
                                      <p:cBhvr>
                                        <p:cTn id="56" dur="1" fill="hold">
                                          <p:stCondLst>
                                            <p:cond delay="0"/>
                                          </p:stCondLst>
                                        </p:cTn>
                                        <p:tgtEl>
                                          <p:spTgt spid="4"/>
                                        </p:tgtEl>
                                        <p:attrNameLst>
                                          <p:attrName>style.visibility</p:attrName>
                                        </p:attrNameLst>
                                      </p:cBhvr>
                                      <p:to>
                                        <p:strVal val="visible"/>
                                      </p:to>
                                    </p:set>
                                    <p:animEffect transition="in" filter="fade">
                                      <p:cBhvr>
                                        <p:cTn id="57" dur="750"/>
                                        <p:tgtEl>
                                          <p:spTgt spid="4"/>
                                        </p:tgtEl>
                                      </p:cBhvr>
                                    </p:animEffect>
                                    <p:anim calcmode="lin" valueType="num">
                                      <p:cBhvr>
                                        <p:cTn id="58" dur="750" fill="hold"/>
                                        <p:tgtEl>
                                          <p:spTgt spid="4"/>
                                        </p:tgtEl>
                                        <p:attrNameLst>
                                          <p:attrName>ppt_x</p:attrName>
                                        </p:attrNameLst>
                                      </p:cBhvr>
                                      <p:tavLst>
                                        <p:tav tm="0">
                                          <p:val>
                                            <p:strVal val="#ppt_x"/>
                                          </p:val>
                                        </p:tav>
                                        <p:tav tm="100000">
                                          <p:val>
                                            <p:strVal val="#ppt_x"/>
                                          </p:val>
                                        </p:tav>
                                      </p:tavLst>
                                    </p:anim>
                                    <p:anim calcmode="lin" valueType="num">
                                      <p:cBhvr>
                                        <p:cTn id="59" dur="750" fill="hold"/>
                                        <p:tgtEl>
                                          <p:spTgt spid="4"/>
                                        </p:tgtEl>
                                        <p:attrNameLst>
                                          <p:attrName>ppt_y</p:attrName>
                                        </p:attrNameLst>
                                      </p:cBhvr>
                                      <p:tavLst>
                                        <p:tav tm="0">
                                          <p:val>
                                            <p:strVal val="#ppt_y-.1"/>
                                          </p:val>
                                        </p:tav>
                                        <p:tav tm="100000">
                                          <p:val>
                                            <p:strVal val="#ppt_y"/>
                                          </p:val>
                                        </p:tav>
                                      </p:tavLst>
                                    </p:anim>
                                  </p:childTnLst>
                                </p:cTn>
                              </p:par>
                            </p:childTnLst>
                          </p:cTn>
                        </p:par>
                        <p:par>
                          <p:cTn id="60" fill="hold">
                            <p:stCondLst>
                              <p:cond delay="7899"/>
                            </p:stCondLst>
                            <p:childTnLst>
                              <p:par>
                                <p:cTn id="61" presetID="42" presetClass="entr" presetSubtype="0" fill="hold"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fade">
                                      <p:cBhvr>
                                        <p:cTn id="63" dur="750"/>
                                        <p:tgtEl>
                                          <p:spTgt spid="15"/>
                                        </p:tgtEl>
                                      </p:cBhvr>
                                    </p:animEffect>
                                    <p:anim calcmode="lin" valueType="num">
                                      <p:cBhvr>
                                        <p:cTn id="64" dur="750" fill="hold"/>
                                        <p:tgtEl>
                                          <p:spTgt spid="15"/>
                                        </p:tgtEl>
                                        <p:attrNameLst>
                                          <p:attrName>ppt_x</p:attrName>
                                        </p:attrNameLst>
                                      </p:cBhvr>
                                      <p:tavLst>
                                        <p:tav tm="0">
                                          <p:val>
                                            <p:strVal val="#ppt_x"/>
                                          </p:val>
                                        </p:tav>
                                        <p:tav tm="100000">
                                          <p:val>
                                            <p:strVal val="#ppt_x"/>
                                          </p:val>
                                        </p:tav>
                                      </p:tavLst>
                                    </p:anim>
                                    <p:anim calcmode="lin" valueType="num">
                                      <p:cBhvr>
                                        <p:cTn id="65" dur="75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100000" numSld="999" showWhenStopped="0">
                <p:cTn id="66" repeatCount="indefinite" fill="remove" display="0">
                  <p:stCondLst>
                    <p:cond delay="indefinite"/>
                  </p:stCondLst>
                  <p:endCondLst>
                    <p:cond evt="onStopAudio" delay="0">
                      <p:tgtEl>
                        <p:sldTgt/>
                      </p:tgtEl>
                    </p:cond>
                  </p:endCondLst>
                </p:cTn>
                <p:tgtEl>
                  <p:spTgt spid="25"/>
                </p:tgtEl>
              </p:cMediaNode>
            </p:audio>
          </p:childTnLst>
        </p:cTn>
      </p:par>
    </p:tnLst>
    <p:bldLst>
      <p:bldP spid="6" grpId="0"/>
      <p:bldP spid="7" grpId="0"/>
      <p:bldP spid="9" grpId="0"/>
      <p:bldP spid="12" grpId="0"/>
      <p:bldP spid="13" grpId="0"/>
      <p:bldP spid="1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456813"/>
            <a:ext cx="12190413" cy="800487"/>
            <a:chOff x="0" y="475863"/>
            <a:chExt cx="12190413" cy="800487"/>
          </a:xfrm>
        </p:grpSpPr>
        <p:sp>
          <p:nvSpPr>
            <p:cNvPr id="9" name="矩形 3"/>
            <p:cNvSpPr/>
            <p:nvPr/>
          </p:nvSpPr>
          <p:spPr>
            <a:xfrm>
              <a:off x="4581276" y="475863"/>
              <a:ext cx="3057229" cy="523212"/>
            </a:xfrm>
            <a:prstGeom prst="rect">
              <a:avLst/>
            </a:prstGeom>
            <a:noFill/>
            <a:ln w="9525">
              <a:noFill/>
              <a:miter/>
            </a:ln>
          </p:spPr>
          <p:txBody>
            <a:bodyPr wrap="none" lIns="91431" tIns="45716" rIns="91431" bIns="45716">
              <a:spAutoFit/>
            </a:bodyPr>
            <a:lstStyle/>
            <a:p>
              <a:pPr lvl="0" algn="ctr" eaLnBrk="1" hangingPunct="1">
                <a:buNone/>
              </a:pPr>
              <a:r>
                <a:rPr lang="zh-CN" altLang="en-US" sz="2800" b="1" dirty="0">
                  <a:solidFill>
                    <a:schemeClr val="tx2">
                      <a:lumMod val="50000"/>
                    </a:schemeClr>
                  </a:solidFill>
                  <a:latin typeface="Arial" panose="020B0604020202020204" pitchFamily="34" charset="0"/>
                  <a:ea typeface="微软雅黑" panose="020B0503020204020204" pitchFamily="34" charset="-122"/>
                  <a:sym typeface="Arial" panose="020B0604020202020204" pitchFamily="34" charset="0"/>
                </a:rPr>
                <a:t>加入你的标题描述</a:t>
              </a:r>
            </a:p>
          </p:txBody>
        </p:sp>
        <p:cxnSp>
          <p:nvCxnSpPr>
            <p:cNvPr id="3" name="直接连接符 2"/>
            <p:cNvCxnSpPr/>
            <p:nvPr/>
          </p:nvCxnSpPr>
          <p:spPr>
            <a:xfrm>
              <a:off x="0" y="1276350"/>
              <a:ext cx="12190413" cy="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5" name="矩形 4"/>
          <p:cNvSpPr/>
          <p:nvPr/>
        </p:nvSpPr>
        <p:spPr>
          <a:xfrm>
            <a:off x="6263575" y="2838802"/>
            <a:ext cx="1555115" cy="3683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6" name="TextBox 23"/>
          <p:cNvSpPr txBox="1"/>
          <p:nvPr/>
        </p:nvSpPr>
        <p:spPr>
          <a:xfrm>
            <a:off x="6184835" y="3207102"/>
            <a:ext cx="5022143" cy="914400"/>
          </a:xfrm>
          <a:prstGeom prst="rect">
            <a:avLst/>
          </a:prstGeom>
          <a:noFill/>
        </p:spPr>
        <p:txBody>
          <a:bodyPr wrap="square" rtlCol="0">
            <a:spAutoFit/>
          </a:bodyPr>
          <a:lstStyle/>
          <a:p>
            <a:pPr algn="l">
              <a:lnSpc>
                <a:spcPct val="150000"/>
              </a:lnSpc>
            </a:pPr>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mn-ea"/>
                <a:sym typeface="+mn-lt"/>
              </a:rPr>
              <a:t>欧美风商务</a:t>
            </a:r>
            <a:r>
              <a:rPr lang="en-US" altLang="zh-CN" sz="1200" dirty="0">
                <a:solidFill>
                  <a:schemeClr val="bg1">
                    <a:lumMod val="50000"/>
                  </a:schemeClr>
                </a:solidFill>
                <a:latin typeface="微软雅黑" panose="020B0503020204020204" pitchFamily="34" charset="-122"/>
                <a:ea typeface="微软雅黑" panose="020B0503020204020204" pitchFamily="34" charset="-122"/>
                <a:cs typeface="+mn-ea"/>
                <a:sym typeface="+mn-lt"/>
              </a:rPr>
              <a:t>PPT</a:t>
            </a:r>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mn-ea"/>
                <a:sym typeface="+mn-lt"/>
              </a:rPr>
              <a:t>模板</a:t>
            </a:r>
            <a:r>
              <a:rPr lang="en-US" altLang="zh-CN" sz="1200" dirty="0">
                <a:solidFill>
                  <a:schemeClr val="bg1">
                    <a:lumMod val="50000"/>
                  </a:schemeClr>
                </a:solidFill>
                <a:latin typeface="微软雅黑" panose="020B0503020204020204" pitchFamily="34" charset="-122"/>
                <a:ea typeface="微软雅黑" panose="020B0503020204020204" pitchFamily="34" charset="-122"/>
                <a:cs typeface="+mn-ea"/>
                <a:sym typeface="+mn-lt"/>
              </a:rPr>
              <a:t>熊猫-熊猫</a:t>
            </a:r>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mn-ea"/>
                <a:sym typeface="+mn-lt"/>
              </a:rPr>
              <a:t>坚持创新请输入文字内容欧美风商务</a:t>
            </a:r>
            <a:r>
              <a:rPr lang="en-US" altLang="zh-CN" sz="1200" dirty="0">
                <a:solidFill>
                  <a:schemeClr val="bg1">
                    <a:lumMod val="50000"/>
                  </a:schemeClr>
                </a:solidFill>
                <a:latin typeface="微软雅黑" panose="020B0503020204020204" pitchFamily="34" charset="-122"/>
                <a:ea typeface="微软雅黑" panose="020B0503020204020204" pitchFamily="34" charset="-122"/>
                <a:cs typeface="+mn-ea"/>
                <a:sym typeface="+mn-lt"/>
              </a:rPr>
              <a:t>PPT</a:t>
            </a:r>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mn-ea"/>
                <a:sym typeface="+mn-lt"/>
              </a:rPr>
              <a:t>模板</a:t>
            </a:r>
            <a:r>
              <a:rPr lang="en-US" altLang="zh-CN" sz="1200" dirty="0">
                <a:solidFill>
                  <a:schemeClr val="bg1">
                    <a:lumMod val="50000"/>
                  </a:schemeClr>
                </a:solidFill>
                <a:latin typeface="微软雅黑" panose="020B0503020204020204" pitchFamily="34" charset="-122"/>
                <a:ea typeface="微软雅黑" panose="020B0503020204020204" pitchFamily="34" charset="-122"/>
                <a:cs typeface="+mn-ea"/>
                <a:sym typeface="+mn-lt"/>
              </a:rPr>
              <a:t>熊猫-熊猫</a:t>
            </a:r>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mn-ea"/>
                <a:sym typeface="+mn-lt"/>
              </a:rPr>
              <a:t>坚持创新请输入文字内容欧美风商务</a:t>
            </a:r>
            <a:r>
              <a:rPr lang="en-US" altLang="zh-CN" sz="1200" dirty="0">
                <a:solidFill>
                  <a:schemeClr val="bg1">
                    <a:lumMod val="50000"/>
                  </a:schemeClr>
                </a:solidFill>
                <a:latin typeface="微软雅黑" panose="020B0503020204020204" pitchFamily="34" charset="-122"/>
                <a:ea typeface="微软雅黑" panose="020B0503020204020204" pitchFamily="34" charset="-122"/>
                <a:cs typeface="+mn-ea"/>
                <a:sym typeface="+mn-lt"/>
              </a:rPr>
              <a:t>PPT</a:t>
            </a:r>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mn-ea"/>
                <a:sym typeface="+mn-lt"/>
              </a:rPr>
              <a:t>模板</a:t>
            </a:r>
            <a:r>
              <a:rPr lang="en-US" altLang="zh-CN" sz="1200" dirty="0">
                <a:solidFill>
                  <a:schemeClr val="bg1">
                    <a:lumMod val="50000"/>
                  </a:schemeClr>
                </a:solidFill>
                <a:latin typeface="微软雅黑" panose="020B0503020204020204" pitchFamily="34" charset="-122"/>
                <a:ea typeface="微软雅黑" panose="020B0503020204020204" pitchFamily="34" charset="-122"/>
                <a:cs typeface="+mn-ea"/>
                <a:sym typeface="+mn-lt"/>
              </a:rPr>
              <a:t>熊猫-熊猫</a:t>
            </a:r>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mn-ea"/>
                <a:sym typeface="+mn-lt"/>
              </a:rPr>
              <a:t>坚持创新请输入文字内容欧美风商务</a:t>
            </a:r>
            <a:r>
              <a:rPr lang="en-US" altLang="zh-CN" sz="1200" dirty="0">
                <a:solidFill>
                  <a:schemeClr val="bg1">
                    <a:lumMod val="50000"/>
                  </a:schemeClr>
                </a:solidFill>
                <a:latin typeface="微软雅黑" panose="020B0503020204020204" pitchFamily="34" charset="-122"/>
                <a:ea typeface="微软雅黑" panose="020B0503020204020204" pitchFamily="34" charset="-122"/>
                <a:cs typeface="+mn-ea"/>
                <a:sym typeface="+mn-lt"/>
              </a:rPr>
              <a:t>PPT</a:t>
            </a:r>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mn-ea"/>
                <a:sym typeface="+mn-lt"/>
              </a:rPr>
              <a:t>模板</a:t>
            </a:r>
            <a:r>
              <a:rPr lang="en-US" altLang="zh-CN" sz="1200" dirty="0">
                <a:solidFill>
                  <a:schemeClr val="bg1">
                    <a:lumMod val="50000"/>
                  </a:schemeClr>
                </a:solidFill>
                <a:latin typeface="微软雅黑" panose="020B0503020204020204" pitchFamily="34" charset="-122"/>
                <a:ea typeface="微软雅黑" panose="020B0503020204020204" pitchFamily="34" charset="-122"/>
                <a:cs typeface="+mn-ea"/>
                <a:sym typeface="+mn-lt"/>
              </a:rPr>
              <a:t>熊猫-熊猫</a:t>
            </a:r>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mn-ea"/>
                <a:sym typeface="+mn-lt"/>
              </a:rPr>
              <a:t>坚持创新请输入文字内容</a:t>
            </a:r>
          </a:p>
        </p:txBody>
      </p:sp>
      <p:sp>
        <p:nvSpPr>
          <p:cNvPr id="7" name="TextBox 24"/>
          <p:cNvSpPr txBox="1"/>
          <p:nvPr/>
        </p:nvSpPr>
        <p:spPr>
          <a:xfrm>
            <a:off x="6286564" y="2887983"/>
            <a:ext cx="1427480" cy="319405"/>
          </a:xfrm>
          <a:prstGeom prst="rect">
            <a:avLst/>
          </a:prstGeom>
          <a:noFill/>
        </p:spPr>
        <p:txBody>
          <a:bodyPr wrap="none" rtlCol="0">
            <a:spAutoFit/>
          </a:bodyPr>
          <a:lstStyle/>
          <a:p>
            <a:pPr algn="ctr"/>
            <a:r>
              <a:rPr lang="zh-CN" altLang="en-US" sz="1400" b="1" dirty="0">
                <a:solidFill>
                  <a:schemeClr val="bg1"/>
                </a:solidFill>
                <a:latin typeface="微软雅黑" panose="020B0503020204020204" pitchFamily="34" charset="-122"/>
                <a:ea typeface="微软雅黑" panose="020B0503020204020204" pitchFamily="34" charset="-122"/>
              </a:rPr>
              <a:t>请在此输入文字</a:t>
            </a:r>
          </a:p>
        </p:txBody>
      </p:sp>
      <p:sp>
        <p:nvSpPr>
          <p:cNvPr id="8" name="矩形 7"/>
          <p:cNvSpPr/>
          <p:nvPr/>
        </p:nvSpPr>
        <p:spPr>
          <a:xfrm>
            <a:off x="6263575" y="4378042"/>
            <a:ext cx="1555115" cy="3683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10" name="TextBox 23"/>
          <p:cNvSpPr txBox="1"/>
          <p:nvPr/>
        </p:nvSpPr>
        <p:spPr>
          <a:xfrm>
            <a:off x="6184835" y="4746342"/>
            <a:ext cx="5022143" cy="1188720"/>
          </a:xfrm>
          <a:prstGeom prst="rect">
            <a:avLst/>
          </a:prstGeom>
          <a:noFill/>
        </p:spPr>
        <p:txBody>
          <a:bodyPr wrap="square" rtlCol="0">
            <a:spAutoFit/>
          </a:bodyPr>
          <a:lstStyle/>
          <a:p>
            <a:pPr algn="l">
              <a:lnSpc>
                <a:spcPct val="150000"/>
              </a:lnSpc>
            </a:pPr>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mn-ea"/>
                <a:sym typeface="+mn-lt"/>
              </a:rPr>
              <a:t>欧美风商务</a:t>
            </a:r>
            <a:r>
              <a:rPr lang="en-US" altLang="zh-CN" sz="1200" dirty="0">
                <a:solidFill>
                  <a:schemeClr val="bg1">
                    <a:lumMod val="50000"/>
                  </a:schemeClr>
                </a:solidFill>
                <a:latin typeface="微软雅黑" panose="020B0503020204020204" pitchFamily="34" charset="-122"/>
                <a:ea typeface="微软雅黑" panose="020B0503020204020204" pitchFamily="34" charset="-122"/>
                <a:cs typeface="+mn-ea"/>
                <a:sym typeface="+mn-lt"/>
              </a:rPr>
              <a:t>PPT</a:t>
            </a:r>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mn-ea"/>
                <a:sym typeface="+mn-lt"/>
              </a:rPr>
              <a:t>模板</a:t>
            </a:r>
            <a:r>
              <a:rPr lang="en-US" altLang="zh-CN" sz="1200" dirty="0">
                <a:solidFill>
                  <a:schemeClr val="bg1">
                    <a:lumMod val="50000"/>
                  </a:schemeClr>
                </a:solidFill>
                <a:latin typeface="微软雅黑" panose="020B0503020204020204" pitchFamily="34" charset="-122"/>
                <a:ea typeface="微软雅黑" panose="020B0503020204020204" pitchFamily="34" charset="-122"/>
                <a:cs typeface="+mn-ea"/>
                <a:sym typeface="+mn-lt"/>
              </a:rPr>
              <a:t>熊猫-熊猫</a:t>
            </a:r>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mn-ea"/>
                <a:sym typeface="+mn-lt"/>
              </a:rPr>
              <a:t>坚持创新请输入文字内容欧美风商务</a:t>
            </a:r>
            <a:r>
              <a:rPr lang="en-US" altLang="zh-CN" sz="1200" dirty="0">
                <a:solidFill>
                  <a:schemeClr val="bg1">
                    <a:lumMod val="50000"/>
                  </a:schemeClr>
                </a:solidFill>
                <a:latin typeface="微软雅黑" panose="020B0503020204020204" pitchFamily="34" charset="-122"/>
                <a:ea typeface="微软雅黑" panose="020B0503020204020204" pitchFamily="34" charset="-122"/>
                <a:cs typeface="+mn-ea"/>
                <a:sym typeface="+mn-lt"/>
              </a:rPr>
              <a:t>PPT</a:t>
            </a:r>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mn-ea"/>
                <a:sym typeface="+mn-lt"/>
              </a:rPr>
              <a:t>模板</a:t>
            </a:r>
            <a:r>
              <a:rPr lang="en-US" altLang="zh-CN" sz="1200" dirty="0">
                <a:solidFill>
                  <a:schemeClr val="bg1">
                    <a:lumMod val="50000"/>
                  </a:schemeClr>
                </a:solidFill>
                <a:latin typeface="微软雅黑" panose="020B0503020204020204" pitchFamily="34" charset="-122"/>
                <a:ea typeface="微软雅黑" panose="020B0503020204020204" pitchFamily="34" charset="-122"/>
                <a:cs typeface="+mn-ea"/>
                <a:sym typeface="+mn-lt"/>
              </a:rPr>
              <a:t>熊猫-熊猫</a:t>
            </a:r>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mn-ea"/>
                <a:sym typeface="+mn-lt"/>
              </a:rPr>
              <a:t>坚持创新请输入文字内容欧美风商务</a:t>
            </a:r>
            <a:r>
              <a:rPr lang="en-US" altLang="zh-CN" sz="1200" dirty="0">
                <a:solidFill>
                  <a:schemeClr val="bg1">
                    <a:lumMod val="50000"/>
                  </a:schemeClr>
                </a:solidFill>
                <a:latin typeface="微软雅黑" panose="020B0503020204020204" pitchFamily="34" charset="-122"/>
                <a:ea typeface="微软雅黑" panose="020B0503020204020204" pitchFamily="34" charset="-122"/>
                <a:cs typeface="+mn-ea"/>
                <a:sym typeface="+mn-lt"/>
              </a:rPr>
              <a:t>PPT</a:t>
            </a:r>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mn-ea"/>
                <a:sym typeface="+mn-lt"/>
              </a:rPr>
              <a:t>模板</a:t>
            </a:r>
            <a:r>
              <a:rPr lang="en-US" altLang="zh-CN" sz="1200" dirty="0">
                <a:solidFill>
                  <a:schemeClr val="bg1">
                    <a:lumMod val="50000"/>
                  </a:schemeClr>
                </a:solidFill>
                <a:latin typeface="微软雅黑" panose="020B0503020204020204" pitchFamily="34" charset="-122"/>
                <a:ea typeface="微软雅黑" panose="020B0503020204020204" pitchFamily="34" charset="-122"/>
                <a:cs typeface="+mn-ea"/>
                <a:sym typeface="+mn-lt"/>
              </a:rPr>
              <a:t>熊猫-熊猫</a:t>
            </a:r>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mn-ea"/>
                <a:sym typeface="+mn-lt"/>
              </a:rPr>
              <a:t>坚持创新请输入文字内容欧美风商务</a:t>
            </a:r>
            <a:r>
              <a:rPr lang="en-US" altLang="zh-CN" sz="1200" dirty="0">
                <a:solidFill>
                  <a:schemeClr val="bg1">
                    <a:lumMod val="50000"/>
                  </a:schemeClr>
                </a:solidFill>
                <a:latin typeface="微软雅黑" panose="020B0503020204020204" pitchFamily="34" charset="-122"/>
                <a:ea typeface="微软雅黑" panose="020B0503020204020204" pitchFamily="34" charset="-122"/>
                <a:cs typeface="+mn-ea"/>
                <a:sym typeface="+mn-lt"/>
              </a:rPr>
              <a:t>PPT</a:t>
            </a:r>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mn-ea"/>
                <a:sym typeface="+mn-lt"/>
              </a:rPr>
              <a:t>模板</a:t>
            </a:r>
            <a:r>
              <a:rPr lang="en-US" altLang="zh-CN" sz="1200" dirty="0">
                <a:solidFill>
                  <a:schemeClr val="bg1">
                    <a:lumMod val="50000"/>
                  </a:schemeClr>
                </a:solidFill>
                <a:latin typeface="微软雅黑" panose="020B0503020204020204" pitchFamily="34" charset="-122"/>
                <a:ea typeface="微软雅黑" panose="020B0503020204020204" pitchFamily="34" charset="-122"/>
                <a:cs typeface="+mn-ea"/>
                <a:sym typeface="+mn-lt"/>
              </a:rPr>
              <a:t>熊猫-熊猫</a:t>
            </a:r>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mn-ea"/>
                <a:sym typeface="+mn-lt"/>
              </a:rPr>
              <a:t>坚持创新请输入文字内容</a:t>
            </a:r>
          </a:p>
          <a:p>
            <a:pPr algn="l">
              <a:lnSpc>
                <a:spcPct val="150000"/>
              </a:lnSpc>
            </a:pPr>
            <a:endParaRPr lang="zh-CN" altLang="en-US" sz="12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11" name="TextBox 24"/>
          <p:cNvSpPr txBox="1"/>
          <p:nvPr/>
        </p:nvSpPr>
        <p:spPr>
          <a:xfrm>
            <a:off x="6286564" y="4427223"/>
            <a:ext cx="1427480" cy="319405"/>
          </a:xfrm>
          <a:prstGeom prst="rect">
            <a:avLst/>
          </a:prstGeom>
          <a:noFill/>
        </p:spPr>
        <p:txBody>
          <a:bodyPr wrap="none" rtlCol="0">
            <a:spAutoFit/>
          </a:bodyPr>
          <a:lstStyle/>
          <a:p>
            <a:pPr algn="ctr"/>
            <a:r>
              <a:rPr lang="zh-CN" altLang="en-US" sz="1400" b="1" dirty="0">
                <a:solidFill>
                  <a:schemeClr val="bg1"/>
                </a:solidFill>
                <a:latin typeface="微软雅黑" panose="020B0503020204020204" pitchFamily="34" charset="-122"/>
                <a:ea typeface="微软雅黑" panose="020B0503020204020204" pitchFamily="34" charset="-122"/>
              </a:rPr>
              <a:t>请在此输入文字</a:t>
            </a:r>
          </a:p>
        </p:txBody>
      </p:sp>
      <p:grpSp>
        <p:nvGrpSpPr>
          <p:cNvPr id="12" name="组合 11"/>
          <p:cNvGrpSpPr/>
          <p:nvPr/>
        </p:nvGrpSpPr>
        <p:grpSpPr>
          <a:xfrm flipH="1">
            <a:off x="1610508" y="2294585"/>
            <a:ext cx="4163378" cy="3787780"/>
            <a:chOff x="1535417" y="1526117"/>
            <a:chExt cx="5212200" cy="4503778"/>
          </a:xfrm>
        </p:grpSpPr>
        <p:sp>
          <p:nvSpPr>
            <p:cNvPr id="13" name="Rectangle 3"/>
            <p:cNvSpPr/>
            <p:nvPr/>
          </p:nvSpPr>
          <p:spPr>
            <a:xfrm>
              <a:off x="1535417" y="5140785"/>
              <a:ext cx="5212200" cy="889110"/>
            </a:xfrm>
            <a:prstGeom prst="rect">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91420" tIns="45709" rIns="91420" bIns="45709" rtlCol="0" anchor="ctr"/>
            <a:lstStyle/>
            <a:p>
              <a:pPr algn="ctr"/>
              <a:endParaRPr lang="en-US" sz="1600" dirty="0">
                <a:latin typeface="+mn-ea"/>
              </a:endParaRPr>
            </a:p>
          </p:txBody>
        </p:sp>
        <p:sp>
          <p:nvSpPr>
            <p:cNvPr id="14" name="Subtitle 2"/>
            <p:cNvSpPr txBox="1"/>
            <p:nvPr/>
          </p:nvSpPr>
          <p:spPr>
            <a:xfrm>
              <a:off x="1678514" y="5255974"/>
              <a:ext cx="4911703" cy="645461"/>
            </a:xfrm>
            <a:prstGeom prst="rect">
              <a:avLst/>
            </a:prstGeom>
          </p:spPr>
          <p:txBody>
            <a:bodyPr vert="horz" lIns="91420" tIns="45709" rIns="91420" bIns="45709" rtlCol="0">
              <a:noAutofit/>
            </a:bodyPr>
            <a:lst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indent="0" algn="just">
                <a:lnSpc>
                  <a:spcPct val="120000"/>
                </a:lnSpc>
                <a:buNone/>
              </a:pPr>
              <a:r>
                <a:rPr lang="zh-CN" altLang="en-US" sz="1200" dirty="0">
                  <a:solidFill>
                    <a:schemeClr val="bg1"/>
                  </a:solidFill>
                  <a:latin typeface="微软雅黑" panose="020B0503020204020204" pitchFamily="34" charset="-122"/>
                  <a:ea typeface="微软雅黑" panose="020B0503020204020204" pitchFamily="34" charset="-122"/>
                </a:rPr>
                <a:t>详写内容</a:t>
              </a:r>
              <a:r>
                <a:rPr lang="en-US" altLang="zh-CN" sz="1200" dirty="0">
                  <a:solidFill>
                    <a:schemeClr val="bg1"/>
                  </a:solidFill>
                  <a:latin typeface="微软雅黑" panose="020B0503020204020204" pitchFamily="34" charset="-122"/>
                  <a:ea typeface="微软雅黑" panose="020B0503020204020204" pitchFamily="34" charset="-122"/>
                </a:rPr>
                <a:t>……</a:t>
              </a:r>
              <a:r>
                <a:rPr lang="zh-CN" altLang="en-US" sz="1200" dirty="0">
                  <a:solidFill>
                    <a:schemeClr val="bg1"/>
                  </a:solidFill>
                  <a:latin typeface="微软雅黑" panose="020B0503020204020204" pitchFamily="34" charset="-122"/>
                  <a:ea typeface="微软雅黑" panose="020B0503020204020204" pitchFamily="34" charset="-122"/>
                </a:rPr>
                <a:t>点击输入本栏的具体文字，简明扼要的说明分项内容，此为概念图解，请根据具体内容酌情修改。</a:t>
              </a:r>
              <a:endParaRPr lang="en-US" altLang="zh-CN" sz="1200" dirty="0">
                <a:solidFill>
                  <a:schemeClr val="bg1"/>
                </a:solidFill>
                <a:latin typeface="微软雅黑" panose="020B0503020204020204" pitchFamily="34" charset="-122"/>
                <a:ea typeface="微软雅黑" panose="020B0503020204020204" pitchFamily="34" charset="-122"/>
              </a:endParaRPr>
            </a:p>
          </p:txBody>
        </p:sp>
        <p:sp>
          <p:nvSpPr>
            <p:cNvPr id="15" name="Rectangle 3"/>
            <p:cNvSpPr/>
            <p:nvPr/>
          </p:nvSpPr>
          <p:spPr>
            <a:xfrm>
              <a:off x="1535417" y="1526117"/>
              <a:ext cx="5212200" cy="3584715"/>
            </a:xfrm>
            <a:prstGeom prst="rect">
              <a:avLst/>
            </a:prstGeom>
            <a:blipFill dpi="0" rotWithShape="1">
              <a:blip r:embed="rId3"/>
              <a:srcRect/>
              <a:tile tx="0" ty="0" sx="28000" sy="28000" flip="none" algn="ctr"/>
            </a:blipFill>
            <a:ln>
              <a:noFill/>
            </a:ln>
            <a:effectLst/>
          </p:spPr>
          <p:style>
            <a:lnRef idx="1">
              <a:schemeClr val="accent1"/>
            </a:lnRef>
            <a:fillRef idx="3">
              <a:schemeClr val="accent1"/>
            </a:fillRef>
            <a:effectRef idx="2">
              <a:schemeClr val="accent1"/>
            </a:effectRef>
            <a:fontRef idx="minor">
              <a:schemeClr val="lt1"/>
            </a:fontRef>
          </p:style>
          <p:txBody>
            <a:bodyPr lIns="91420" tIns="45709" rIns="91420" bIns="45709" rtlCol="0" anchor="ctr"/>
            <a:lstStyle/>
            <a:p>
              <a:pPr algn="ctr"/>
              <a:endParaRPr lang="en-US" sz="1600" dirty="0">
                <a:latin typeface="+mn-ea"/>
              </a:endParaRPr>
            </a:p>
          </p:txBody>
        </p:sp>
      </p:gr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anim calcmode="lin" valueType="num">
                                      <p:cBhvr>
                                        <p:cTn id="8" dur="750" fill="hold"/>
                                        <p:tgtEl>
                                          <p:spTgt spid="4"/>
                                        </p:tgtEl>
                                        <p:attrNameLst>
                                          <p:attrName>ppt_x</p:attrName>
                                        </p:attrNameLst>
                                      </p:cBhvr>
                                      <p:tavLst>
                                        <p:tav tm="0">
                                          <p:val>
                                            <p:strVal val="#ppt_x"/>
                                          </p:val>
                                        </p:tav>
                                        <p:tav tm="100000">
                                          <p:val>
                                            <p:strVal val="#ppt_x"/>
                                          </p:val>
                                        </p:tav>
                                      </p:tavLst>
                                    </p:anim>
                                    <p:anim calcmode="lin" valueType="num">
                                      <p:cBhvr>
                                        <p:cTn id="9" dur="75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8"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0-#ppt_w/2"/>
                                          </p:val>
                                        </p:tav>
                                        <p:tav tm="100000">
                                          <p:val>
                                            <p:strVal val="#ppt_x"/>
                                          </p:val>
                                        </p:tav>
                                      </p:tavLst>
                                    </p:anim>
                                    <p:anim calcmode="lin" valueType="num">
                                      <p:cBhvr additive="base">
                                        <p:cTn id="14" dur="500" fill="hold"/>
                                        <p:tgtEl>
                                          <p:spTgt spid="12"/>
                                        </p:tgtEl>
                                        <p:attrNameLst>
                                          <p:attrName>ppt_y</p:attrName>
                                        </p:attrNameLst>
                                      </p:cBhvr>
                                      <p:tavLst>
                                        <p:tav tm="0">
                                          <p:val>
                                            <p:strVal val="#ppt_y"/>
                                          </p:val>
                                        </p:tav>
                                        <p:tav tm="100000">
                                          <p:val>
                                            <p:strVal val="#ppt_y"/>
                                          </p:val>
                                        </p:tav>
                                      </p:tavLst>
                                    </p:anim>
                                  </p:childTnLst>
                                </p:cTn>
                              </p:par>
                            </p:childTnLst>
                          </p:cTn>
                        </p:par>
                        <p:par>
                          <p:cTn id="15" fill="hold">
                            <p:stCondLst>
                              <p:cond delay="1500"/>
                            </p:stCondLst>
                            <p:childTnLst>
                              <p:par>
                                <p:cTn id="16" presetID="2" presetClass="entr" presetSubtype="4"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250" fill="hold"/>
                                        <p:tgtEl>
                                          <p:spTgt spid="5"/>
                                        </p:tgtEl>
                                        <p:attrNameLst>
                                          <p:attrName>ppt_x</p:attrName>
                                        </p:attrNameLst>
                                      </p:cBhvr>
                                      <p:tavLst>
                                        <p:tav tm="0">
                                          <p:val>
                                            <p:strVal val="#ppt_x"/>
                                          </p:val>
                                        </p:tav>
                                        <p:tav tm="100000">
                                          <p:val>
                                            <p:strVal val="#ppt_x"/>
                                          </p:val>
                                        </p:tav>
                                      </p:tavLst>
                                    </p:anim>
                                    <p:anim calcmode="lin" valueType="num">
                                      <p:cBhvr additive="base">
                                        <p:cTn id="19" dur="250" fill="hold"/>
                                        <p:tgtEl>
                                          <p:spTgt spid="5"/>
                                        </p:tgtEl>
                                        <p:attrNameLst>
                                          <p:attrName>ppt_y</p:attrName>
                                        </p:attrNameLst>
                                      </p:cBhvr>
                                      <p:tavLst>
                                        <p:tav tm="0">
                                          <p:val>
                                            <p:strVal val="1+#ppt_h/2"/>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250" fill="hold"/>
                                        <p:tgtEl>
                                          <p:spTgt spid="6"/>
                                        </p:tgtEl>
                                        <p:attrNameLst>
                                          <p:attrName>ppt_x</p:attrName>
                                        </p:attrNameLst>
                                      </p:cBhvr>
                                      <p:tavLst>
                                        <p:tav tm="0">
                                          <p:val>
                                            <p:strVal val="#ppt_x"/>
                                          </p:val>
                                        </p:tav>
                                        <p:tav tm="100000">
                                          <p:val>
                                            <p:strVal val="#ppt_x"/>
                                          </p:val>
                                        </p:tav>
                                      </p:tavLst>
                                    </p:anim>
                                    <p:anim calcmode="lin" valueType="num">
                                      <p:cBhvr additive="base">
                                        <p:cTn id="24" dur="250" fill="hold"/>
                                        <p:tgtEl>
                                          <p:spTgt spid="6"/>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 presetClass="entr" presetSubtype="4"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250" fill="hold"/>
                                        <p:tgtEl>
                                          <p:spTgt spid="7"/>
                                        </p:tgtEl>
                                        <p:attrNameLst>
                                          <p:attrName>ppt_x</p:attrName>
                                        </p:attrNameLst>
                                      </p:cBhvr>
                                      <p:tavLst>
                                        <p:tav tm="0">
                                          <p:val>
                                            <p:strVal val="#ppt_x"/>
                                          </p:val>
                                        </p:tav>
                                        <p:tav tm="100000">
                                          <p:val>
                                            <p:strVal val="#ppt_x"/>
                                          </p:val>
                                        </p:tav>
                                      </p:tavLst>
                                    </p:anim>
                                    <p:anim calcmode="lin" valueType="num">
                                      <p:cBhvr additive="base">
                                        <p:cTn id="29" dur="250" fill="hold"/>
                                        <p:tgtEl>
                                          <p:spTgt spid="7"/>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 presetClass="entr" presetSubtype="4"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250" fill="hold"/>
                                        <p:tgtEl>
                                          <p:spTgt spid="8"/>
                                        </p:tgtEl>
                                        <p:attrNameLst>
                                          <p:attrName>ppt_x</p:attrName>
                                        </p:attrNameLst>
                                      </p:cBhvr>
                                      <p:tavLst>
                                        <p:tav tm="0">
                                          <p:val>
                                            <p:strVal val="#ppt_x"/>
                                          </p:val>
                                        </p:tav>
                                        <p:tav tm="100000">
                                          <p:val>
                                            <p:strVal val="#ppt_x"/>
                                          </p:val>
                                        </p:tav>
                                      </p:tavLst>
                                    </p:anim>
                                    <p:anim calcmode="lin" valueType="num">
                                      <p:cBhvr additive="base">
                                        <p:cTn id="34" dur="250" fill="hold"/>
                                        <p:tgtEl>
                                          <p:spTgt spid="8"/>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additive="base">
                                        <p:cTn id="38" dur="250" fill="hold"/>
                                        <p:tgtEl>
                                          <p:spTgt spid="10"/>
                                        </p:tgtEl>
                                        <p:attrNameLst>
                                          <p:attrName>ppt_x</p:attrName>
                                        </p:attrNameLst>
                                      </p:cBhvr>
                                      <p:tavLst>
                                        <p:tav tm="0">
                                          <p:val>
                                            <p:strVal val="#ppt_x"/>
                                          </p:val>
                                        </p:tav>
                                        <p:tav tm="100000">
                                          <p:val>
                                            <p:strVal val="#ppt_x"/>
                                          </p:val>
                                        </p:tav>
                                      </p:tavLst>
                                    </p:anim>
                                    <p:anim calcmode="lin" valueType="num">
                                      <p:cBhvr additive="base">
                                        <p:cTn id="39" dur="250" fill="hold"/>
                                        <p:tgtEl>
                                          <p:spTgt spid="10"/>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 presetClass="entr" presetSubtype="4"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250" fill="hold"/>
                                        <p:tgtEl>
                                          <p:spTgt spid="11"/>
                                        </p:tgtEl>
                                        <p:attrNameLst>
                                          <p:attrName>ppt_x</p:attrName>
                                        </p:attrNameLst>
                                      </p:cBhvr>
                                      <p:tavLst>
                                        <p:tav tm="0">
                                          <p:val>
                                            <p:strVal val="#ppt_x"/>
                                          </p:val>
                                        </p:tav>
                                        <p:tav tm="100000">
                                          <p:val>
                                            <p:strVal val="#ppt_x"/>
                                          </p:val>
                                        </p:tav>
                                      </p:tavLst>
                                    </p:anim>
                                    <p:anim calcmode="lin" valueType="num">
                                      <p:cBhvr additive="base">
                                        <p:cTn id="44" dur="25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8" grpId="0" animBg="1"/>
      <p:bldP spid="10"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456813"/>
            <a:ext cx="12190413" cy="800487"/>
            <a:chOff x="0" y="475863"/>
            <a:chExt cx="12190413" cy="800487"/>
          </a:xfrm>
        </p:grpSpPr>
        <p:sp>
          <p:nvSpPr>
            <p:cNvPr id="9" name="矩形 3"/>
            <p:cNvSpPr/>
            <p:nvPr/>
          </p:nvSpPr>
          <p:spPr>
            <a:xfrm>
              <a:off x="4581276" y="475863"/>
              <a:ext cx="3057229" cy="523212"/>
            </a:xfrm>
            <a:prstGeom prst="rect">
              <a:avLst/>
            </a:prstGeom>
            <a:noFill/>
            <a:ln w="9525">
              <a:noFill/>
              <a:miter/>
            </a:ln>
          </p:spPr>
          <p:txBody>
            <a:bodyPr wrap="none" lIns="91431" tIns="45716" rIns="91431" bIns="45716">
              <a:spAutoFit/>
            </a:bodyPr>
            <a:lstStyle/>
            <a:p>
              <a:pPr lvl="0" algn="ctr" eaLnBrk="1" hangingPunct="1">
                <a:buNone/>
              </a:pPr>
              <a:r>
                <a:rPr lang="zh-CN" altLang="en-US" sz="2800" b="1" dirty="0">
                  <a:solidFill>
                    <a:schemeClr val="tx2">
                      <a:lumMod val="50000"/>
                    </a:schemeClr>
                  </a:solidFill>
                  <a:latin typeface="Arial" panose="020B0604020202020204" pitchFamily="34" charset="0"/>
                  <a:ea typeface="微软雅黑" panose="020B0503020204020204" pitchFamily="34" charset="-122"/>
                  <a:sym typeface="Arial" panose="020B0604020202020204" pitchFamily="34" charset="0"/>
                </a:rPr>
                <a:t>加入你的标题描述</a:t>
              </a:r>
            </a:p>
          </p:txBody>
        </p:sp>
        <p:cxnSp>
          <p:nvCxnSpPr>
            <p:cNvPr id="3" name="直接连接符 2"/>
            <p:cNvCxnSpPr/>
            <p:nvPr/>
          </p:nvCxnSpPr>
          <p:spPr>
            <a:xfrm>
              <a:off x="0" y="1276350"/>
              <a:ext cx="12190413" cy="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22" name="Freeform 6"/>
          <p:cNvSpPr/>
          <p:nvPr/>
        </p:nvSpPr>
        <p:spPr>
          <a:xfrm>
            <a:off x="2379663" y="2107406"/>
            <a:ext cx="265112" cy="1620838"/>
          </a:xfrm>
          <a:custGeom>
            <a:avLst/>
            <a:gdLst>
              <a:gd name="txL" fmla="*/ 0 w 68"/>
              <a:gd name="txT" fmla="*/ 0 h 417"/>
              <a:gd name="txR" fmla="*/ 68 w 68"/>
              <a:gd name="txB" fmla="*/ 417 h 417"/>
            </a:gdLst>
            <a:ahLst/>
            <a:cxnLst>
              <a:cxn ang="0">
                <a:pos x="2147483646" y="0"/>
              </a:cxn>
              <a:cxn ang="0">
                <a:pos x="2147483646" y="0"/>
              </a:cxn>
              <a:cxn ang="0">
                <a:pos x="2147483646" y="2147483646"/>
              </a:cxn>
              <a:cxn ang="0">
                <a:pos x="2147483646" y="2147483646"/>
              </a:cxn>
              <a:cxn ang="0">
                <a:pos x="2147483646" y="2147483646"/>
              </a:cxn>
              <a:cxn ang="0">
                <a:pos x="0" y="2147483646"/>
              </a:cxn>
              <a:cxn ang="0">
                <a:pos x="0" y="2147483646"/>
              </a:cxn>
              <a:cxn ang="0">
                <a:pos x="0" y="2147483646"/>
              </a:cxn>
              <a:cxn ang="0">
                <a:pos x="2147483646" y="0"/>
              </a:cxn>
            </a:cxnLst>
            <a:rect l="txL" t="txT" r="txR" b="tx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rgbClr val="BFBFBF">
              <a:alpha val="100000"/>
            </a:srgbClr>
          </a:solidFill>
          <a:ln w="9525">
            <a:noFill/>
          </a:ln>
        </p:spPr>
        <p:txBody>
          <a:bodyPr/>
          <a:lstStyle/>
          <a:p>
            <a:endParaRPr lang="zh-CN" altLang="en-US"/>
          </a:p>
        </p:txBody>
      </p:sp>
      <p:sp>
        <p:nvSpPr>
          <p:cNvPr id="23" name="Freeform 7"/>
          <p:cNvSpPr/>
          <p:nvPr/>
        </p:nvSpPr>
        <p:spPr>
          <a:xfrm>
            <a:off x="2379663" y="3231356"/>
            <a:ext cx="265112" cy="496888"/>
          </a:xfrm>
          <a:custGeom>
            <a:avLst/>
            <a:gdLst>
              <a:gd name="txL" fmla="*/ 0 w 68"/>
              <a:gd name="txT" fmla="*/ 0 h 128"/>
              <a:gd name="txR" fmla="*/ 68 w 68"/>
              <a:gd name="txB" fmla="*/ 128 h 128"/>
            </a:gdLst>
            <a:ahLst/>
            <a:cxnLst>
              <a:cxn ang="0">
                <a:pos x="2147483646" y="0"/>
              </a:cxn>
              <a:cxn ang="0">
                <a:pos x="2147483646" y="0"/>
              </a:cxn>
              <a:cxn ang="0">
                <a:pos x="2147483646" y="2147483646"/>
              </a:cxn>
              <a:cxn ang="0">
                <a:pos x="2147483646" y="2147483646"/>
              </a:cxn>
              <a:cxn ang="0">
                <a:pos x="0" y="2147483646"/>
              </a:cxn>
              <a:cxn ang="0">
                <a:pos x="0" y="2147483646"/>
              </a:cxn>
              <a:cxn ang="0">
                <a:pos x="2147483646" y="0"/>
              </a:cxn>
            </a:cxnLst>
            <a:rect l="txL" t="txT" r="txR" b="txB"/>
            <a:pathLst>
              <a:path w="68" h="128">
                <a:moveTo>
                  <a:pt x="11" y="0"/>
                </a:moveTo>
                <a:cubicBezTo>
                  <a:pt x="57" y="0"/>
                  <a:pt x="57" y="0"/>
                  <a:pt x="57" y="0"/>
                </a:cubicBezTo>
                <a:cubicBezTo>
                  <a:pt x="63" y="0"/>
                  <a:pt x="68" y="5"/>
                  <a:pt x="68" y="11"/>
                </a:cubicBezTo>
                <a:cubicBezTo>
                  <a:pt x="68" y="128"/>
                  <a:pt x="68" y="128"/>
                  <a:pt x="68" y="128"/>
                </a:cubicBezTo>
                <a:cubicBezTo>
                  <a:pt x="0" y="128"/>
                  <a:pt x="0" y="128"/>
                  <a:pt x="0" y="128"/>
                </a:cubicBezTo>
                <a:cubicBezTo>
                  <a:pt x="0" y="11"/>
                  <a:pt x="0" y="11"/>
                  <a:pt x="0" y="11"/>
                </a:cubicBezTo>
                <a:cubicBezTo>
                  <a:pt x="0" y="5"/>
                  <a:pt x="5" y="0"/>
                  <a:pt x="11" y="0"/>
                </a:cubicBezTo>
                <a:close/>
              </a:path>
            </a:pathLst>
          </a:custGeom>
          <a:solidFill>
            <a:schemeClr val="tx2">
              <a:lumMod val="50000"/>
            </a:schemeClr>
          </a:solidFill>
          <a:ln w="9525">
            <a:noFill/>
          </a:ln>
        </p:spPr>
        <p:txBody>
          <a:bodyPr/>
          <a:lstStyle/>
          <a:p>
            <a:endParaRPr lang="zh-CN" altLang="en-US"/>
          </a:p>
        </p:txBody>
      </p:sp>
      <p:sp>
        <p:nvSpPr>
          <p:cNvPr id="24" name="Freeform 8"/>
          <p:cNvSpPr/>
          <p:nvPr/>
        </p:nvSpPr>
        <p:spPr>
          <a:xfrm>
            <a:off x="2717800" y="2107406"/>
            <a:ext cx="266700" cy="1620838"/>
          </a:xfrm>
          <a:custGeom>
            <a:avLst/>
            <a:gdLst>
              <a:gd name="txL" fmla="*/ 0 w 68"/>
              <a:gd name="txT" fmla="*/ 0 h 417"/>
              <a:gd name="txR" fmla="*/ 68 w 68"/>
              <a:gd name="txB" fmla="*/ 417 h 417"/>
            </a:gdLst>
            <a:ahLst/>
            <a:cxnLst>
              <a:cxn ang="0">
                <a:pos x="2147483646" y="0"/>
              </a:cxn>
              <a:cxn ang="0">
                <a:pos x="2147483646" y="0"/>
              </a:cxn>
              <a:cxn ang="0">
                <a:pos x="2147483646" y="2147483646"/>
              </a:cxn>
              <a:cxn ang="0">
                <a:pos x="2147483646" y="2147483646"/>
              </a:cxn>
              <a:cxn ang="0">
                <a:pos x="2147483646" y="2147483646"/>
              </a:cxn>
              <a:cxn ang="0">
                <a:pos x="0" y="2147483646"/>
              </a:cxn>
              <a:cxn ang="0">
                <a:pos x="0" y="2147483646"/>
              </a:cxn>
              <a:cxn ang="0">
                <a:pos x="0" y="2147483646"/>
              </a:cxn>
              <a:cxn ang="0">
                <a:pos x="2147483646" y="0"/>
              </a:cxn>
            </a:cxnLst>
            <a:rect l="txL" t="txT" r="txR" b="tx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rgbClr val="BFBFBF">
              <a:alpha val="100000"/>
            </a:srgbClr>
          </a:solidFill>
          <a:ln w="9525">
            <a:noFill/>
          </a:ln>
        </p:spPr>
        <p:txBody>
          <a:bodyPr/>
          <a:lstStyle/>
          <a:p>
            <a:endParaRPr lang="zh-CN" altLang="en-US"/>
          </a:p>
        </p:txBody>
      </p:sp>
      <p:sp>
        <p:nvSpPr>
          <p:cNvPr id="25" name="Freeform 9"/>
          <p:cNvSpPr/>
          <p:nvPr/>
        </p:nvSpPr>
        <p:spPr>
          <a:xfrm>
            <a:off x="3057525" y="2107406"/>
            <a:ext cx="266700" cy="1620838"/>
          </a:xfrm>
          <a:custGeom>
            <a:avLst/>
            <a:gdLst>
              <a:gd name="txL" fmla="*/ 0 w 68"/>
              <a:gd name="txT" fmla="*/ 0 h 417"/>
              <a:gd name="txR" fmla="*/ 68 w 68"/>
              <a:gd name="txB" fmla="*/ 417 h 417"/>
            </a:gdLst>
            <a:ahLst/>
            <a:cxnLst>
              <a:cxn ang="0">
                <a:pos x="2147483646" y="0"/>
              </a:cxn>
              <a:cxn ang="0">
                <a:pos x="2147483646" y="0"/>
              </a:cxn>
              <a:cxn ang="0">
                <a:pos x="2147483646" y="2147483646"/>
              </a:cxn>
              <a:cxn ang="0">
                <a:pos x="2147483646" y="2147483646"/>
              </a:cxn>
              <a:cxn ang="0">
                <a:pos x="2147483646" y="2147483646"/>
              </a:cxn>
              <a:cxn ang="0">
                <a:pos x="0" y="2147483646"/>
              </a:cxn>
              <a:cxn ang="0">
                <a:pos x="0" y="2147483646"/>
              </a:cxn>
              <a:cxn ang="0">
                <a:pos x="0" y="2147483646"/>
              </a:cxn>
              <a:cxn ang="0">
                <a:pos x="2147483646" y="0"/>
              </a:cxn>
            </a:cxnLst>
            <a:rect l="txL" t="txT" r="txR" b="tx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rgbClr val="BFBFBF">
              <a:alpha val="100000"/>
            </a:srgbClr>
          </a:solidFill>
          <a:ln w="9525">
            <a:noFill/>
          </a:ln>
        </p:spPr>
        <p:txBody>
          <a:bodyPr/>
          <a:lstStyle/>
          <a:p>
            <a:endParaRPr lang="zh-CN" altLang="en-US"/>
          </a:p>
        </p:txBody>
      </p:sp>
      <p:sp>
        <p:nvSpPr>
          <p:cNvPr id="26" name="Freeform 10"/>
          <p:cNvSpPr/>
          <p:nvPr/>
        </p:nvSpPr>
        <p:spPr>
          <a:xfrm>
            <a:off x="3397250" y="2107406"/>
            <a:ext cx="266700" cy="1620838"/>
          </a:xfrm>
          <a:custGeom>
            <a:avLst/>
            <a:gdLst>
              <a:gd name="txL" fmla="*/ 0 w 68"/>
              <a:gd name="txT" fmla="*/ 0 h 417"/>
              <a:gd name="txR" fmla="*/ 68 w 68"/>
              <a:gd name="txB" fmla="*/ 417 h 417"/>
            </a:gdLst>
            <a:ahLst/>
            <a:cxnLst>
              <a:cxn ang="0">
                <a:pos x="2147483646" y="0"/>
              </a:cxn>
              <a:cxn ang="0">
                <a:pos x="2147483646" y="0"/>
              </a:cxn>
              <a:cxn ang="0">
                <a:pos x="2147483646" y="2147483646"/>
              </a:cxn>
              <a:cxn ang="0">
                <a:pos x="2147483646" y="2147483646"/>
              </a:cxn>
              <a:cxn ang="0">
                <a:pos x="2147483646" y="2147483646"/>
              </a:cxn>
              <a:cxn ang="0">
                <a:pos x="0" y="2147483646"/>
              </a:cxn>
              <a:cxn ang="0">
                <a:pos x="0" y="2147483646"/>
              </a:cxn>
              <a:cxn ang="0">
                <a:pos x="0" y="2147483646"/>
              </a:cxn>
              <a:cxn ang="0">
                <a:pos x="2147483646" y="0"/>
              </a:cxn>
            </a:cxnLst>
            <a:rect l="txL" t="txT" r="txR" b="txB"/>
            <a:pathLst>
              <a:path w="68" h="417">
                <a:moveTo>
                  <a:pt x="12"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2" y="0"/>
                </a:cubicBezTo>
                <a:close/>
              </a:path>
            </a:pathLst>
          </a:custGeom>
          <a:solidFill>
            <a:srgbClr val="BFBFBF">
              <a:alpha val="100000"/>
            </a:srgbClr>
          </a:solidFill>
          <a:ln w="9525">
            <a:noFill/>
          </a:ln>
        </p:spPr>
        <p:txBody>
          <a:bodyPr/>
          <a:lstStyle/>
          <a:p>
            <a:endParaRPr lang="zh-CN" altLang="en-US"/>
          </a:p>
        </p:txBody>
      </p:sp>
      <p:sp>
        <p:nvSpPr>
          <p:cNvPr id="27" name="Freeform 11"/>
          <p:cNvSpPr/>
          <p:nvPr/>
        </p:nvSpPr>
        <p:spPr>
          <a:xfrm>
            <a:off x="2717800" y="2893219"/>
            <a:ext cx="266700" cy="836612"/>
          </a:xfrm>
          <a:custGeom>
            <a:avLst/>
            <a:gdLst>
              <a:gd name="txL" fmla="*/ 0 w 68"/>
              <a:gd name="txT" fmla="*/ 0 h 215"/>
              <a:gd name="txR" fmla="*/ 68 w 68"/>
              <a:gd name="txB" fmla="*/ 215 h 215"/>
            </a:gdLst>
            <a:ahLst/>
            <a:cxnLst>
              <a:cxn ang="0">
                <a:pos x="2147483646" y="0"/>
              </a:cxn>
              <a:cxn ang="0">
                <a:pos x="2147483646" y="0"/>
              </a:cxn>
              <a:cxn ang="0">
                <a:pos x="2147483646" y="2147483646"/>
              </a:cxn>
              <a:cxn ang="0">
                <a:pos x="2147483646" y="2147483646"/>
              </a:cxn>
              <a:cxn ang="0">
                <a:pos x="0" y="2147483646"/>
              </a:cxn>
              <a:cxn ang="0">
                <a:pos x="0" y="2147483646"/>
              </a:cxn>
              <a:cxn ang="0">
                <a:pos x="2147483646" y="0"/>
              </a:cxn>
            </a:cxnLst>
            <a:rect l="txL" t="txT" r="txR" b="txB"/>
            <a:pathLst>
              <a:path w="68" h="215">
                <a:moveTo>
                  <a:pt x="11" y="0"/>
                </a:moveTo>
                <a:cubicBezTo>
                  <a:pt x="57" y="0"/>
                  <a:pt x="57" y="0"/>
                  <a:pt x="57" y="0"/>
                </a:cubicBezTo>
                <a:cubicBezTo>
                  <a:pt x="63" y="0"/>
                  <a:pt x="68" y="5"/>
                  <a:pt x="68" y="11"/>
                </a:cubicBezTo>
                <a:cubicBezTo>
                  <a:pt x="68" y="215"/>
                  <a:pt x="68" y="215"/>
                  <a:pt x="68" y="215"/>
                </a:cubicBezTo>
                <a:cubicBezTo>
                  <a:pt x="0" y="215"/>
                  <a:pt x="0" y="215"/>
                  <a:pt x="0" y="215"/>
                </a:cubicBezTo>
                <a:cubicBezTo>
                  <a:pt x="0" y="11"/>
                  <a:pt x="0" y="11"/>
                  <a:pt x="0" y="11"/>
                </a:cubicBezTo>
                <a:cubicBezTo>
                  <a:pt x="0" y="5"/>
                  <a:pt x="5" y="0"/>
                  <a:pt x="11" y="0"/>
                </a:cubicBezTo>
                <a:close/>
              </a:path>
            </a:pathLst>
          </a:custGeom>
          <a:solidFill>
            <a:schemeClr val="tx2">
              <a:lumMod val="50000"/>
            </a:schemeClr>
          </a:solidFill>
          <a:ln w="9525">
            <a:noFill/>
          </a:ln>
        </p:spPr>
        <p:txBody>
          <a:bodyPr/>
          <a:lstStyle/>
          <a:p>
            <a:endParaRPr lang="zh-CN" altLang="en-US"/>
          </a:p>
        </p:txBody>
      </p:sp>
      <p:sp>
        <p:nvSpPr>
          <p:cNvPr id="28" name="Freeform 12"/>
          <p:cNvSpPr/>
          <p:nvPr/>
        </p:nvSpPr>
        <p:spPr>
          <a:xfrm>
            <a:off x="3057525" y="2542381"/>
            <a:ext cx="266700" cy="1185863"/>
          </a:xfrm>
          <a:custGeom>
            <a:avLst/>
            <a:gdLst>
              <a:gd name="txL" fmla="*/ 0 w 68"/>
              <a:gd name="txT" fmla="*/ 0 h 305"/>
              <a:gd name="txR" fmla="*/ 68 w 68"/>
              <a:gd name="txB" fmla="*/ 305 h 305"/>
            </a:gdLst>
            <a:ahLst/>
            <a:cxnLst>
              <a:cxn ang="0">
                <a:pos x="2147483646" y="0"/>
              </a:cxn>
              <a:cxn ang="0">
                <a:pos x="2147483646" y="0"/>
              </a:cxn>
              <a:cxn ang="0">
                <a:pos x="2147483646" y="2147483646"/>
              </a:cxn>
              <a:cxn ang="0">
                <a:pos x="2147483646" y="2147483646"/>
              </a:cxn>
              <a:cxn ang="0">
                <a:pos x="2147483646" y="2147483646"/>
              </a:cxn>
              <a:cxn ang="0">
                <a:pos x="0" y="2147483646"/>
              </a:cxn>
              <a:cxn ang="0">
                <a:pos x="0" y="2147483646"/>
              </a:cxn>
              <a:cxn ang="0">
                <a:pos x="0" y="2147483646"/>
              </a:cxn>
              <a:cxn ang="0">
                <a:pos x="2147483646" y="0"/>
              </a:cxn>
            </a:cxnLst>
            <a:rect l="txL" t="txT" r="txR" b="txB"/>
            <a:pathLst>
              <a:path w="68" h="305">
                <a:moveTo>
                  <a:pt x="11" y="0"/>
                </a:moveTo>
                <a:cubicBezTo>
                  <a:pt x="57" y="0"/>
                  <a:pt x="57" y="0"/>
                  <a:pt x="57" y="0"/>
                </a:cubicBezTo>
                <a:cubicBezTo>
                  <a:pt x="63" y="0"/>
                  <a:pt x="68" y="5"/>
                  <a:pt x="68" y="11"/>
                </a:cubicBezTo>
                <a:cubicBezTo>
                  <a:pt x="68" y="238"/>
                  <a:pt x="68" y="238"/>
                  <a:pt x="68" y="238"/>
                </a:cubicBezTo>
                <a:cubicBezTo>
                  <a:pt x="68" y="305"/>
                  <a:pt x="68" y="305"/>
                  <a:pt x="68" y="305"/>
                </a:cubicBezTo>
                <a:cubicBezTo>
                  <a:pt x="0" y="305"/>
                  <a:pt x="0" y="305"/>
                  <a:pt x="0" y="305"/>
                </a:cubicBezTo>
                <a:cubicBezTo>
                  <a:pt x="0" y="238"/>
                  <a:pt x="0" y="238"/>
                  <a:pt x="0" y="238"/>
                </a:cubicBezTo>
                <a:cubicBezTo>
                  <a:pt x="0" y="11"/>
                  <a:pt x="0" y="11"/>
                  <a:pt x="0" y="11"/>
                </a:cubicBezTo>
                <a:cubicBezTo>
                  <a:pt x="0" y="5"/>
                  <a:pt x="5" y="0"/>
                  <a:pt x="11" y="0"/>
                </a:cubicBezTo>
                <a:close/>
              </a:path>
            </a:pathLst>
          </a:custGeom>
          <a:solidFill>
            <a:schemeClr val="tx2">
              <a:lumMod val="50000"/>
            </a:schemeClr>
          </a:solidFill>
          <a:ln w="9525">
            <a:noFill/>
          </a:ln>
        </p:spPr>
        <p:txBody>
          <a:bodyPr/>
          <a:lstStyle/>
          <a:p>
            <a:endParaRPr lang="zh-CN" altLang="en-US"/>
          </a:p>
        </p:txBody>
      </p:sp>
      <p:sp>
        <p:nvSpPr>
          <p:cNvPr id="29" name="Freeform 13"/>
          <p:cNvSpPr/>
          <p:nvPr/>
        </p:nvSpPr>
        <p:spPr>
          <a:xfrm>
            <a:off x="3397250" y="2313781"/>
            <a:ext cx="266700" cy="1414463"/>
          </a:xfrm>
          <a:custGeom>
            <a:avLst/>
            <a:gdLst>
              <a:gd name="txL" fmla="*/ 0 w 68"/>
              <a:gd name="txT" fmla="*/ 0 h 364"/>
              <a:gd name="txR" fmla="*/ 68 w 68"/>
              <a:gd name="txB" fmla="*/ 364 h 364"/>
            </a:gdLst>
            <a:ahLst/>
            <a:cxnLst>
              <a:cxn ang="0">
                <a:pos x="2147483646" y="0"/>
              </a:cxn>
              <a:cxn ang="0">
                <a:pos x="2147483646" y="0"/>
              </a:cxn>
              <a:cxn ang="0">
                <a:pos x="2147483646" y="2147483646"/>
              </a:cxn>
              <a:cxn ang="0">
                <a:pos x="2147483646" y="2147483646"/>
              </a:cxn>
              <a:cxn ang="0">
                <a:pos x="2147483646" y="2147483646"/>
              </a:cxn>
              <a:cxn ang="0">
                <a:pos x="0" y="2147483646"/>
              </a:cxn>
              <a:cxn ang="0">
                <a:pos x="0" y="2147483646"/>
              </a:cxn>
              <a:cxn ang="0">
                <a:pos x="0" y="2147483646"/>
              </a:cxn>
              <a:cxn ang="0">
                <a:pos x="2147483646" y="0"/>
              </a:cxn>
            </a:cxnLst>
            <a:rect l="txL" t="txT" r="txR" b="txB"/>
            <a:pathLst>
              <a:path w="68" h="364">
                <a:moveTo>
                  <a:pt x="12" y="0"/>
                </a:moveTo>
                <a:cubicBezTo>
                  <a:pt x="57" y="0"/>
                  <a:pt x="57" y="0"/>
                  <a:pt x="57" y="0"/>
                </a:cubicBezTo>
                <a:cubicBezTo>
                  <a:pt x="63" y="0"/>
                  <a:pt x="68" y="5"/>
                  <a:pt x="68" y="11"/>
                </a:cubicBezTo>
                <a:cubicBezTo>
                  <a:pt x="68" y="238"/>
                  <a:pt x="68" y="238"/>
                  <a:pt x="68" y="238"/>
                </a:cubicBezTo>
                <a:cubicBezTo>
                  <a:pt x="68" y="364"/>
                  <a:pt x="68" y="364"/>
                  <a:pt x="68" y="364"/>
                </a:cubicBezTo>
                <a:cubicBezTo>
                  <a:pt x="0" y="364"/>
                  <a:pt x="0" y="364"/>
                  <a:pt x="0" y="364"/>
                </a:cubicBezTo>
                <a:cubicBezTo>
                  <a:pt x="0" y="238"/>
                  <a:pt x="0" y="238"/>
                  <a:pt x="0" y="238"/>
                </a:cubicBezTo>
                <a:cubicBezTo>
                  <a:pt x="0" y="11"/>
                  <a:pt x="0" y="11"/>
                  <a:pt x="0" y="11"/>
                </a:cubicBezTo>
                <a:cubicBezTo>
                  <a:pt x="0" y="5"/>
                  <a:pt x="5" y="0"/>
                  <a:pt x="12" y="0"/>
                </a:cubicBezTo>
                <a:close/>
              </a:path>
            </a:pathLst>
          </a:custGeom>
          <a:solidFill>
            <a:schemeClr val="tx2">
              <a:lumMod val="50000"/>
            </a:schemeClr>
          </a:solidFill>
          <a:ln w="9525">
            <a:noFill/>
          </a:ln>
        </p:spPr>
        <p:txBody>
          <a:bodyPr/>
          <a:lstStyle/>
          <a:p>
            <a:endParaRPr lang="zh-CN" altLang="en-US"/>
          </a:p>
        </p:txBody>
      </p:sp>
      <p:sp>
        <p:nvSpPr>
          <p:cNvPr id="30" name="Freeform 14"/>
          <p:cNvSpPr/>
          <p:nvPr/>
        </p:nvSpPr>
        <p:spPr>
          <a:xfrm>
            <a:off x="4443413" y="2107406"/>
            <a:ext cx="265112" cy="1620838"/>
          </a:xfrm>
          <a:custGeom>
            <a:avLst/>
            <a:gdLst>
              <a:gd name="txL" fmla="*/ 0 w 68"/>
              <a:gd name="txT" fmla="*/ 0 h 417"/>
              <a:gd name="txR" fmla="*/ 68 w 68"/>
              <a:gd name="txB" fmla="*/ 417 h 417"/>
            </a:gdLst>
            <a:ahLst/>
            <a:cxnLst>
              <a:cxn ang="0">
                <a:pos x="2147483646" y="0"/>
              </a:cxn>
              <a:cxn ang="0">
                <a:pos x="2147483646" y="0"/>
              </a:cxn>
              <a:cxn ang="0">
                <a:pos x="2147483646" y="2147483646"/>
              </a:cxn>
              <a:cxn ang="0">
                <a:pos x="2147483646" y="2147483646"/>
              </a:cxn>
              <a:cxn ang="0">
                <a:pos x="2147483646" y="2147483646"/>
              </a:cxn>
              <a:cxn ang="0">
                <a:pos x="0" y="2147483646"/>
              </a:cxn>
              <a:cxn ang="0">
                <a:pos x="0" y="2147483646"/>
              </a:cxn>
              <a:cxn ang="0">
                <a:pos x="0" y="2147483646"/>
              </a:cxn>
              <a:cxn ang="0">
                <a:pos x="2147483646" y="0"/>
              </a:cxn>
            </a:cxnLst>
            <a:rect l="txL" t="txT" r="txR" b="tx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rgbClr val="BFBFBF">
              <a:alpha val="100000"/>
            </a:srgbClr>
          </a:solidFill>
          <a:ln w="9525">
            <a:noFill/>
          </a:ln>
        </p:spPr>
        <p:txBody>
          <a:bodyPr/>
          <a:lstStyle/>
          <a:p>
            <a:endParaRPr lang="zh-CN" altLang="en-US"/>
          </a:p>
        </p:txBody>
      </p:sp>
      <p:sp>
        <p:nvSpPr>
          <p:cNvPr id="31" name="Freeform 15"/>
          <p:cNvSpPr/>
          <p:nvPr/>
        </p:nvSpPr>
        <p:spPr>
          <a:xfrm>
            <a:off x="4781550" y="2107406"/>
            <a:ext cx="266700" cy="1620838"/>
          </a:xfrm>
          <a:custGeom>
            <a:avLst/>
            <a:gdLst>
              <a:gd name="txL" fmla="*/ 0 w 68"/>
              <a:gd name="txT" fmla="*/ 0 h 417"/>
              <a:gd name="txR" fmla="*/ 68 w 68"/>
              <a:gd name="txB" fmla="*/ 417 h 417"/>
            </a:gdLst>
            <a:ahLst/>
            <a:cxnLst>
              <a:cxn ang="0">
                <a:pos x="2147483646" y="0"/>
              </a:cxn>
              <a:cxn ang="0">
                <a:pos x="2147483646" y="0"/>
              </a:cxn>
              <a:cxn ang="0">
                <a:pos x="2147483646" y="2147483646"/>
              </a:cxn>
              <a:cxn ang="0">
                <a:pos x="2147483646" y="2147483646"/>
              </a:cxn>
              <a:cxn ang="0">
                <a:pos x="2147483646" y="2147483646"/>
              </a:cxn>
              <a:cxn ang="0">
                <a:pos x="0" y="2147483646"/>
              </a:cxn>
              <a:cxn ang="0">
                <a:pos x="0" y="2147483646"/>
              </a:cxn>
              <a:cxn ang="0">
                <a:pos x="0" y="2147483646"/>
              </a:cxn>
              <a:cxn ang="0">
                <a:pos x="2147483646" y="0"/>
              </a:cxn>
            </a:cxnLst>
            <a:rect l="txL" t="txT" r="txR" b="tx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rgbClr val="BFBFBF">
              <a:alpha val="100000"/>
            </a:srgbClr>
          </a:solidFill>
          <a:ln w="9525">
            <a:noFill/>
          </a:ln>
        </p:spPr>
        <p:txBody>
          <a:bodyPr/>
          <a:lstStyle/>
          <a:p>
            <a:endParaRPr lang="zh-CN" altLang="en-US"/>
          </a:p>
        </p:txBody>
      </p:sp>
      <p:sp>
        <p:nvSpPr>
          <p:cNvPr id="32" name="Freeform 16"/>
          <p:cNvSpPr/>
          <p:nvPr/>
        </p:nvSpPr>
        <p:spPr>
          <a:xfrm>
            <a:off x="5121275" y="2107406"/>
            <a:ext cx="266700" cy="1620838"/>
          </a:xfrm>
          <a:custGeom>
            <a:avLst/>
            <a:gdLst>
              <a:gd name="txL" fmla="*/ 0 w 68"/>
              <a:gd name="txT" fmla="*/ 0 h 417"/>
              <a:gd name="txR" fmla="*/ 68 w 68"/>
              <a:gd name="txB" fmla="*/ 417 h 417"/>
            </a:gdLst>
            <a:ahLst/>
            <a:cxnLst>
              <a:cxn ang="0">
                <a:pos x="2147483646" y="0"/>
              </a:cxn>
              <a:cxn ang="0">
                <a:pos x="2147483646" y="0"/>
              </a:cxn>
              <a:cxn ang="0">
                <a:pos x="2147483646" y="2147483646"/>
              </a:cxn>
              <a:cxn ang="0">
                <a:pos x="2147483646" y="2147483646"/>
              </a:cxn>
              <a:cxn ang="0">
                <a:pos x="2147483646" y="2147483646"/>
              </a:cxn>
              <a:cxn ang="0">
                <a:pos x="0" y="2147483646"/>
              </a:cxn>
              <a:cxn ang="0">
                <a:pos x="0" y="2147483646"/>
              </a:cxn>
              <a:cxn ang="0">
                <a:pos x="0" y="2147483646"/>
              </a:cxn>
              <a:cxn ang="0">
                <a:pos x="2147483646" y="0"/>
              </a:cxn>
            </a:cxnLst>
            <a:rect l="txL" t="txT" r="txR" b="tx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rgbClr val="BFBFBF">
              <a:alpha val="100000"/>
            </a:srgbClr>
          </a:solidFill>
          <a:ln w="9525">
            <a:noFill/>
          </a:ln>
        </p:spPr>
        <p:txBody>
          <a:bodyPr/>
          <a:lstStyle/>
          <a:p>
            <a:endParaRPr lang="zh-CN" altLang="en-US"/>
          </a:p>
        </p:txBody>
      </p:sp>
      <p:sp>
        <p:nvSpPr>
          <p:cNvPr id="33" name="Freeform 17"/>
          <p:cNvSpPr/>
          <p:nvPr/>
        </p:nvSpPr>
        <p:spPr>
          <a:xfrm>
            <a:off x="5461000" y="2107406"/>
            <a:ext cx="266700" cy="1620838"/>
          </a:xfrm>
          <a:custGeom>
            <a:avLst/>
            <a:gdLst>
              <a:gd name="txL" fmla="*/ 0 w 68"/>
              <a:gd name="txT" fmla="*/ 0 h 417"/>
              <a:gd name="txR" fmla="*/ 68 w 68"/>
              <a:gd name="txB" fmla="*/ 417 h 417"/>
            </a:gdLst>
            <a:ahLst/>
            <a:cxnLst>
              <a:cxn ang="0">
                <a:pos x="2147483646" y="0"/>
              </a:cxn>
              <a:cxn ang="0">
                <a:pos x="2147483646" y="0"/>
              </a:cxn>
              <a:cxn ang="0">
                <a:pos x="2147483646" y="2147483646"/>
              </a:cxn>
              <a:cxn ang="0">
                <a:pos x="2147483646" y="2147483646"/>
              </a:cxn>
              <a:cxn ang="0">
                <a:pos x="2147483646" y="2147483646"/>
              </a:cxn>
              <a:cxn ang="0">
                <a:pos x="0" y="2147483646"/>
              </a:cxn>
              <a:cxn ang="0">
                <a:pos x="0" y="2147483646"/>
              </a:cxn>
              <a:cxn ang="0">
                <a:pos x="0" y="2147483646"/>
              </a:cxn>
              <a:cxn ang="0">
                <a:pos x="2147483646" y="0"/>
              </a:cxn>
            </a:cxnLst>
            <a:rect l="txL" t="txT" r="txR" b="tx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rgbClr val="BFBFBF">
              <a:alpha val="100000"/>
            </a:srgbClr>
          </a:solidFill>
          <a:ln w="9525">
            <a:noFill/>
          </a:ln>
        </p:spPr>
        <p:txBody>
          <a:bodyPr/>
          <a:lstStyle/>
          <a:p>
            <a:endParaRPr lang="zh-CN" altLang="en-US"/>
          </a:p>
        </p:txBody>
      </p:sp>
      <p:sp>
        <p:nvSpPr>
          <p:cNvPr id="34" name="Freeform 18"/>
          <p:cNvSpPr/>
          <p:nvPr/>
        </p:nvSpPr>
        <p:spPr>
          <a:xfrm>
            <a:off x="4443413" y="3488531"/>
            <a:ext cx="265112" cy="239713"/>
          </a:xfrm>
          <a:custGeom>
            <a:avLst/>
            <a:gdLst>
              <a:gd name="txL" fmla="*/ 0 w 68"/>
              <a:gd name="txT" fmla="*/ 0 h 62"/>
              <a:gd name="txR" fmla="*/ 68 w 68"/>
              <a:gd name="txB" fmla="*/ 62 h 62"/>
            </a:gdLst>
            <a:ahLst/>
            <a:cxnLst>
              <a:cxn ang="0">
                <a:pos x="2147483646" y="0"/>
              </a:cxn>
              <a:cxn ang="0">
                <a:pos x="2147483646" y="0"/>
              </a:cxn>
              <a:cxn ang="0">
                <a:pos x="2147483646" y="2147483646"/>
              </a:cxn>
              <a:cxn ang="0">
                <a:pos x="2147483646" y="2147483646"/>
              </a:cxn>
              <a:cxn ang="0">
                <a:pos x="0" y="2147483646"/>
              </a:cxn>
              <a:cxn ang="0">
                <a:pos x="0" y="2147483646"/>
              </a:cxn>
              <a:cxn ang="0">
                <a:pos x="2147483646" y="0"/>
              </a:cxn>
            </a:cxnLst>
            <a:rect l="txL" t="txT" r="txR" b="txB"/>
            <a:pathLst>
              <a:path w="68" h="62">
                <a:moveTo>
                  <a:pt x="11" y="0"/>
                </a:moveTo>
                <a:cubicBezTo>
                  <a:pt x="57" y="0"/>
                  <a:pt x="57" y="0"/>
                  <a:pt x="57" y="0"/>
                </a:cubicBezTo>
                <a:cubicBezTo>
                  <a:pt x="63" y="0"/>
                  <a:pt x="68" y="5"/>
                  <a:pt x="68" y="11"/>
                </a:cubicBezTo>
                <a:cubicBezTo>
                  <a:pt x="68" y="62"/>
                  <a:pt x="68" y="62"/>
                  <a:pt x="68" y="62"/>
                </a:cubicBezTo>
                <a:cubicBezTo>
                  <a:pt x="0" y="62"/>
                  <a:pt x="0" y="62"/>
                  <a:pt x="0" y="62"/>
                </a:cubicBezTo>
                <a:cubicBezTo>
                  <a:pt x="0" y="11"/>
                  <a:pt x="0" y="11"/>
                  <a:pt x="0" y="11"/>
                </a:cubicBezTo>
                <a:cubicBezTo>
                  <a:pt x="0" y="5"/>
                  <a:pt x="5" y="0"/>
                  <a:pt x="11" y="0"/>
                </a:cubicBezTo>
                <a:close/>
              </a:path>
            </a:pathLst>
          </a:custGeom>
          <a:solidFill>
            <a:schemeClr val="tx2">
              <a:lumMod val="50000"/>
            </a:schemeClr>
          </a:solidFill>
          <a:ln w="9525">
            <a:noFill/>
          </a:ln>
        </p:spPr>
        <p:txBody>
          <a:bodyPr/>
          <a:lstStyle/>
          <a:p>
            <a:endParaRPr lang="zh-CN" altLang="en-US"/>
          </a:p>
        </p:txBody>
      </p:sp>
      <p:sp>
        <p:nvSpPr>
          <p:cNvPr id="35" name="Freeform 19"/>
          <p:cNvSpPr/>
          <p:nvPr/>
        </p:nvSpPr>
        <p:spPr>
          <a:xfrm>
            <a:off x="4781550" y="2899569"/>
            <a:ext cx="266700" cy="828675"/>
          </a:xfrm>
          <a:custGeom>
            <a:avLst/>
            <a:gdLst>
              <a:gd name="txL" fmla="*/ 0 w 68"/>
              <a:gd name="txT" fmla="*/ 0 h 213"/>
              <a:gd name="txR" fmla="*/ 68 w 68"/>
              <a:gd name="txB" fmla="*/ 213 h 213"/>
            </a:gdLst>
            <a:ahLst/>
            <a:cxnLst>
              <a:cxn ang="0">
                <a:pos x="2147483646" y="0"/>
              </a:cxn>
              <a:cxn ang="0">
                <a:pos x="2147483646" y="0"/>
              </a:cxn>
              <a:cxn ang="0">
                <a:pos x="2147483646" y="2147483646"/>
              </a:cxn>
              <a:cxn ang="0">
                <a:pos x="2147483646" y="2147483646"/>
              </a:cxn>
              <a:cxn ang="0">
                <a:pos x="0" y="2147483646"/>
              </a:cxn>
              <a:cxn ang="0">
                <a:pos x="0" y="2147483646"/>
              </a:cxn>
              <a:cxn ang="0">
                <a:pos x="2147483646" y="0"/>
              </a:cxn>
            </a:cxnLst>
            <a:rect l="txL" t="txT" r="txR" b="txB"/>
            <a:pathLst>
              <a:path w="68" h="213">
                <a:moveTo>
                  <a:pt x="11" y="0"/>
                </a:moveTo>
                <a:cubicBezTo>
                  <a:pt x="57" y="0"/>
                  <a:pt x="57" y="0"/>
                  <a:pt x="57" y="0"/>
                </a:cubicBezTo>
                <a:cubicBezTo>
                  <a:pt x="63" y="0"/>
                  <a:pt x="68" y="5"/>
                  <a:pt x="68" y="11"/>
                </a:cubicBezTo>
                <a:cubicBezTo>
                  <a:pt x="68" y="213"/>
                  <a:pt x="68" y="213"/>
                  <a:pt x="68" y="213"/>
                </a:cubicBezTo>
                <a:cubicBezTo>
                  <a:pt x="0" y="213"/>
                  <a:pt x="0" y="213"/>
                  <a:pt x="0" y="213"/>
                </a:cubicBezTo>
                <a:cubicBezTo>
                  <a:pt x="0" y="11"/>
                  <a:pt x="0" y="11"/>
                  <a:pt x="0" y="11"/>
                </a:cubicBezTo>
                <a:cubicBezTo>
                  <a:pt x="0" y="5"/>
                  <a:pt x="5" y="0"/>
                  <a:pt x="11" y="0"/>
                </a:cubicBezTo>
                <a:close/>
              </a:path>
            </a:pathLst>
          </a:custGeom>
          <a:solidFill>
            <a:schemeClr val="tx2">
              <a:lumMod val="50000"/>
            </a:schemeClr>
          </a:solidFill>
          <a:ln w="9525">
            <a:noFill/>
          </a:ln>
        </p:spPr>
        <p:txBody>
          <a:bodyPr/>
          <a:lstStyle/>
          <a:p>
            <a:endParaRPr lang="zh-CN" altLang="en-US"/>
          </a:p>
        </p:txBody>
      </p:sp>
      <p:sp>
        <p:nvSpPr>
          <p:cNvPr id="36" name="Freeform 20"/>
          <p:cNvSpPr/>
          <p:nvPr/>
        </p:nvSpPr>
        <p:spPr>
          <a:xfrm>
            <a:off x="5121275" y="2313781"/>
            <a:ext cx="266700" cy="1414463"/>
          </a:xfrm>
          <a:custGeom>
            <a:avLst/>
            <a:gdLst>
              <a:gd name="txL" fmla="*/ 0 w 68"/>
              <a:gd name="txT" fmla="*/ 0 h 364"/>
              <a:gd name="txR" fmla="*/ 68 w 68"/>
              <a:gd name="txB" fmla="*/ 364 h 364"/>
            </a:gdLst>
            <a:ahLst/>
            <a:cxnLst>
              <a:cxn ang="0">
                <a:pos x="2147483646" y="0"/>
              </a:cxn>
              <a:cxn ang="0">
                <a:pos x="2147483646" y="0"/>
              </a:cxn>
              <a:cxn ang="0">
                <a:pos x="2147483646" y="2147483646"/>
              </a:cxn>
              <a:cxn ang="0">
                <a:pos x="2147483646" y="2147483646"/>
              </a:cxn>
              <a:cxn ang="0">
                <a:pos x="2147483646" y="2147483646"/>
              </a:cxn>
              <a:cxn ang="0">
                <a:pos x="0" y="2147483646"/>
              </a:cxn>
              <a:cxn ang="0">
                <a:pos x="0" y="2147483646"/>
              </a:cxn>
              <a:cxn ang="0">
                <a:pos x="0" y="2147483646"/>
              </a:cxn>
              <a:cxn ang="0">
                <a:pos x="2147483646" y="0"/>
              </a:cxn>
            </a:cxnLst>
            <a:rect l="txL" t="txT" r="txR" b="txB"/>
            <a:pathLst>
              <a:path w="68" h="364">
                <a:moveTo>
                  <a:pt x="11" y="0"/>
                </a:moveTo>
                <a:cubicBezTo>
                  <a:pt x="57" y="0"/>
                  <a:pt x="57" y="0"/>
                  <a:pt x="57" y="0"/>
                </a:cubicBezTo>
                <a:cubicBezTo>
                  <a:pt x="63" y="0"/>
                  <a:pt x="68" y="5"/>
                  <a:pt x="68" y="11"/>
                </a:cubicBezTo>
                <a:cubicBezTo>
                  <a:pt x="68" y="238"/>
                  <a:pt x="68" y="238"/>
                  <a:pt x="68" y="238"/>
                </a:cubicBezTo>
                <a:cubicBezTo>
                  <a:pt x="68" y="364"/>
                  <a:pt x="68" y="364"/>
                  <a:pt x="68" y="364"/>
                </a:cubicBezTo>
                <a:cubicBezTo>
                  <a:pt x="0" y="364"/>
                  <a:pt x="0" y="364"/>
                  <a:pt x="0" y="364"/>
                </a:cubicBezTo>
                <a:cubicBezTo>
                  <a:pt x="0" y="238"/>
                  <a:pt x="0" y="238"/>
                  <a:pt x="0" y="238"/>
                </a:cubicBezTo>
                <a:cubicBezTo>
                  <a:pt x="0" y="11"/>
                  <a:pt x="0" y="11"/>
                  <a:pt x="0" y="11"/>
                </a:cubicBezTo>
                <a:cubicBezTo>
                  <a:pt x="0" y="5"/>
                  <a:pt x="5" y="0"/>
                  <a:pt x="11" y="0"/>
                </a:cubicBezTo>
                <a:close/>
              </a:path>
            </a:pathLst>
          </a:custGeom>
          <a:solidFill>
            <a:schemeClr val="tx2">
              <a:lumMod val="50000"/>
            </a:schemeClr>
          </a:solidFill>
          <a:ln w="9525">
            <a:noFill/>
          </a:ln>
        </p:spPr>
        <p:txBody>
          <a:bodyPr/>
          <a:lstStyle/>
          <a:p>
            <a:endParaRPr lang="zh-CN" altLang="en-US"/>
          </a:p>
        </p:txBody>
      </p:sp>
      <p:sp>
        <p:nvSpPr>
          <p:cNvPr id="37" name="Freeform 21"/>
          <p:cNvSpPr/>
          <p:nvPr/>
        </p:nvSpPr>
        <p:spPr>
          <a:xfrm>
            <a:off x="5461000" y="3107531"/>
            <a:ext cx="266700" cy="622300"/>
          </a:xfrm>
          <a:custGeom>
            <a:avLst/>
            <a:gdLst>
              <a:gd name="txL" fmla="*/ 0 w 68"/>
              <a:gd name="txT" fmla="*/ 0 h 160"/>
              <a:gd name="txR" fmla="*/ 68 w 68"/>
              <a:gd name="txB" fmla="*/ 160 h 160"/>
            </a:gdLst>
            <a:ahLst/>
            <a:cxnLst>
              <a:cxn ang="0">
                <a:pos x="2147483646" y="0"/>
              </a:cxn>
              <a:cxn ang="0">
                <a:pos x="2147483646" y="0"/>
              </a:cxn>
              <a:cxn ang="0">
                <a:pos x="2147483646" y="2147483646"/>
              </a:cxn>
              <a:cxn ang="0">
                <a:pos x="2147483646" y="2147483646"/>
              </a:cxn>
              <a:cxn ang="0">
                <a:pos x="0" y="2147483646"/>
              </a:cxn>
              <a:cxn ang="0">
                <a:pos x="0" y="2147483646"/>
              </a:cxn>
              <a:cxn ang="0">
                <a:pos x="2147483646" y="0"/>
              </a:cxn>
            </a:cxnLst>
            <a:rect l="txL" t="txT" r="txR" b="txB"/>
            <a:pathLst>
              <a:path w="68" h="160">
                <a:moveTo>
                  <a:pt x="11" y="0"/>
                </a:moveTo>
                <a:cubicBezTo>
                  <a:pt x="57" y="0"/>
                  <a:pt x="57" y="0"/>
                  <a:pt x="57" y="0"/>
                </a:cubicBezTo>
                <a:cubicBezTo>
                  <a:pt x="63" y="0"/>
                  <a:pt x="68" y="5"/>
                  <a:pt x="68" y="11"/>
                </a:cubicBezTo>
                <a:cubicBezTo>
                  <a:pt x="68" y="160"/>
                  <a:pt x="68" y="160"/>
                  <a:pt x="68" y="160"/>
                </a:cubicBezTo>
                <a:cubicBezTo>
                  <a:pt x="0" y="160"/>
                  <a:pt x="0" y="160"/>
                  <a:pt x="0" y="160"/>
                </a:cubicBezTo>
                <a:cubicBezTo>
                  <a:pt x="0" y="11"/>
                  <a:pt x="0" y="11"/>
                  <a:pt x="0" y="11"/>
                </a:cubicBezTo>
                <a:cubicBezTo>
                  <a:pt x="0" y="5"/>
                  <a:pt x="5" y="0"/>
                  <a:pt x="11" y="0"/>
                </a:cubicBezTo>
                <a:close/>
              </a:path>
            </a:pathLst>
          </a:custGeom>
          <a:solidFill>
            <a:schemeClr val="tx2">
              <a:lumMod val="50000"/>
            </a:schemeClr>
          </a:solidFill>
          <a:ln w="9525">
            <a:noFill/>
          </a:ln>
        </p:spPr>
        <p:txBody>
          <a:bodyPr/>
          <a:lstStyle/>
          <a:p>
            <a:endParaRPr lang="zh-CN" altLang="en-US"/>
          </a:p>
        </p:txBody>
      </p:sp>
      <p:sp>
        <p:nvSpPr>
          <p:cNvPr id="38" name="Freeform 22"/>
          <p:cNvSpPr/>
          <p:nvPr/>
        </p:nvSpPr>
        <p:spPr>
          <a:xfrm>
            <a:off x="6505575" y="2107406"/>
            <a:ext cx="266700" cy="1620838"/>
          </a:xfrm>
          <a:custGeom>
            <a:avLst/>
            <a:gdLst>
              <a:gd name="txL" fmla="*/ 0 w 68"/>
              <a:gd name="txT" fmla="*/ 0 h 417"/>
              <a:gd name="txR" fmla="*/ 68 w 68"/>
              <a:gd name="txB" fmla="*/ 417 h 417"/>
            </a:gdLst>
            <a:ahLst/>
            <a:cxnLst>
              <a:cxn ang="0">
                <a:pos x="2147483646" y="0"/>
              </a:cxn>
              <a:cxn ang="0">
                <a:pos x="2147483646" y="0"/>
              </a:cxn>
              <a:cxn ang="0">
                <a:pos x="2147483646" y="2147483646"/>
              </a:cxn>
              <a:cxn ang="0">
                <a:pos x="2147483646" y="2147483646"/>
              </a:cxn>
              <a:cxn ang="0">
                <a:pos x="2147483646" y="2147483646"/>
              </a:cxn>
              <a:cxn ang="0">
                <a:pos x="0" y="2147483646"/>
              </a:cxn>
              <a:cxn ang="0">
                <a:pos x="0" y="2147483646"/>
              </a:cxn>
              <a:cxn ang="0">
                <a:pos x="0" y="2147483646"/>
              </a:cxn>
              <a:cxn ang="0">
                <a:pos x="2147483646" y="0"/>
              </a:cxn>
            </a:cxnLst>
            <a:rect l="txL" t="txT" r="txR" b="tx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rgbClr val="BFBFBF">
              <a:alpha val="100000"/>
            </a:srgbClr>
          </a:solidFill>
          <a:ln w="9525">
            <a:noFill/>
          </a:ln>
        </p:spPr>
        <p:txBody>
          <a:bodyPr/>
          <a:lstStyle/>
          <a:p>
            <a:endParaRPr lang="zh-CN" altLang="en-US"/>
          </a:p>
        </p:txBody>
      </p:sp>
      <p:sp>
        <p:nvSpPr>
          <p:cNvPr id="39" name="Freeform 23"/>
          <p:cNvSpPr/>
          <p:nvPr/>
        </p:nvSpPr>
        <p:spPr>
          <a:xfrm>
            <a:off x="6845300" y="2107406"/>
            <a:ext cx="266700" cy="1620838"/>
          </a:xfrm>
          <a:custGeom>
            <a:avLst/>
            <a:gdLst>
              <a:gd name="txL" fmla="*/ 0 w 68"/>
              <a:gd name="txT" fmla="*/ 0 h 417"/>
              <a:gd name="txR" fmla="*/ 68 w 68"/>
              <a:gd name="txB" fmla="*/ 417 h 417"/>
            </a:gdLst>
            <a:ahLst/>
            <a:cxnLst>
              <a:cxn ang="0">
                <a:pos x="2147483646" y="0"/>
              </a:cxn>
              <a:cxn ang="0">
                <a:pos x="2147483646" y="0"/>
              </a:cxn>
              <a:cxn ang="0">
                <a:pos x="2147483646" y="2147483646"/>
              </a:cxn>
              <a:cxn ang="0">
                <a:pos x="2147483646" y="2147483646"/>
              </a:cxn>
              <a:cxn ang="0">
                <a:pos x="2147483646" y="2147483646"/>
              </a:cxn>
              <a:cxn ang="0">
                <a:pos x="0" y="2147483646"/>
              </a:cxn>
              <a:cxn ang="0">
                <a:pos x="0" y="2147483646"/>
              </a:cxn>
              <a:cxn ang="0">
                <a:pos x="0" y="2147483646"/>
              </a:cxn>
              <a:cxn ang="0">
                <a:pos x="2147483646" y="0"/>
              </a:cxn>
            </a:cxnLst>
            <a:rect l="txL" t="txT" r="txR" b="tx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rgbClr val="BFBFBF">
              <a:alpha val="100000"/>
            </a:srgbClr>
          </a:solidFill>
          <a:ln w="9525">
            <a:noFill/>
          </a:ln>
        </p:spPr>
        <p:txBody>
          <a:bodyPr/>
          <a:lstStyle/>
          <a:p>
            <a:endParaRPr lang="zh-CN" altLang="en-US"/>
          </a:p>
        </p:txBody>
      </p:sp>
      <p:sp>
        <p:nvSpPr>
          <p:cNvPr id="40" name="Freeform 24"/>
          <p:cNvSpPr/>
          <p:nvPr/>
        </p:nvSpPr>
        <p:spPr>
          <a:xfrm>
            <a:off x="7185025" y="2107406"/>
            <a:ext cx="265113" cy="1620838"/>
          </a:xfrm>
          <a:custGeom>
            <a:avLst/>
            <a:gdLst>
              <a:gd name="txL" fmla="*/ 0 w 68"/>
              <a:gd name="txT" fmla="*/ 0 h 417"/>
              <a:gd name="txR" fmla="*/ 68 w 68"/>
              <a:gd name="txB" fmla="*/ 417 h 417"/>
            </a:gdLst>
            <a:ahLst/>
            <a:cxnLst>
              <a:cxn ang="0">
                <a:pos x="2147483646" y="0"/>
              </a:cxn>
              <a:cxn ang="0">
                <a:pos x="2147483646" y="0"/>
              </a:cxn>
              <a:cxn ang="0">
                <a:pos x="2147483646" y="2147483646"/>
              </a:cxn>
              <a:cxn ang="0">
                <a:pos x="2147483646" y="2147483646"/>
              </a:cxn>
              <a:cxn ang="0">
                <a:pos x="2147483646" y="2147483646"/>
              </a:cxn>
              <a:cxn ang="0">
                <a:pos x="0" y="2147483646"/>
              </a:cxn>
              <a:cxn ang="0">
                <a:pos x="0" y="2147483646"/>
              </a:cxn>
              <a:cxn ang="0">
                <a:pos x="0" y="2147483646"/>
              </a:cxn>
              <a:cxn ang="0">
                <a:pos x="2147483646" y="0"/>
              </a:cxn>
            </a:cxnLst>
            <a:rect l="txL" t="txT" r="txR" b="tx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rgbClr val="BFBFBF">
              <a:alpha val="100000"/>
            </a:srgbClr>
          </a:solidFill>
          <a:ln w="9525">
            <a:noFill/>
          </a:ln>
        </p:spPr>
        <p:txBody>
          <a:bodyPr/>
          <a:lstStyle/>
          <a:p>
            <a:endParaRPr lang="zh-CN" altLang="en-US"/>
          </a:p>
        </p:txBody>
      </p:sp>
      <p:sp>
        <p:nvSpPr>
          <p:cNvPr id="41" name="Freeform 25"/>
          <p:cNvSpPr/>
          <p:nvPr/>
        </p:nvSpPr>
        <p:spPr>
          <a:xfrm>
            <a:off x="7523163" y="2107406"/>
            <a:ext cx="266700" cy="1620838"/>
          </a:xfrm>
          <a:custGeom>
            <a:avLst/>
            <a:gdLst>
              <a:gd name="txL" fmla="*/ 0 w 68"/>
              <a:gd name="txT" fmla="*/ 0 h 417"/>
              <a:gd name="txR" fmla="*/ 68 w 68"/>
              <a:gd name="txB" fmla="*/ 417 h 417"/>
            </a:gdLst>
            <a:ahLst/>
            <a:cxnLst>
              <a:cxn ang="0">
                <a:pos x="2147483646" y="0"/>
              </a:cxn>
              <a:cxn ang="0">
                <a:pos x="2147483646" y="0"/>
              </a:cxn>
              <a:cxn ang="0">
                <a:pos x="2147483646" y="2147483646"/>
              </a:cxn>
              <a:cxn ang="0">
                <a:pos x="2147483646" y="2147483646"/>
              </a:cxn>
              <a:cxn ang="0">
                <a:pos x="2147483646" y="2147483646"/>
              </a:cxn>
              <a:cxn ang="0">
                <a:pos x="0" y="2147483646"/>
              </a:cxn>
              <a:cxn ang="0">
                <a:pos x="0" y="2147483646"/>
              </a:cxn>
              <a:cxn ang="0">
                <a:pos x="0" y="2147483646"/>
              </a:cxn>
              <a:cxn ang="0">
                <a:pos x="2147483646" y="0"/>
              </a:cxn>
            </a:cxnLst>
            <a:rect l="txL" t="txT" r="txR" b="tx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rgbClr val="BFBFBF">
              <a:alpha val="100000"/>
            </a:srgbClr>
          </a:solidFill>
          <a:ln w="9525">
            <a:noFill/>
          </a:ln>
        </p:spPr>
        <p:txBody>
          <a:bodyPr/>
          <a:lstStyle/>
          <a:p>
            <a:endParaRPr lang="zh-CN" altLang="en-US"/>
          </a:p>
        </p:txBody>
      </p:sp>
      <p:sp>
        <p:nvSpPr>
          <p:cNvPr id="42" name="Freeform 26"/>
          <p:cNvSpPr/>
          <p:nvPr/>
        </p:nvSpPr>
        <p:spPr>
          <a:xfrm>
            <a:off x="7523163" y="2305844"/>
            <a:ext cx="266700" cy="1422400"/>
          </a:xfrm>
          <a:custGeom>
            <a:avLst/>
            <a:gdLst>
              <a:gd name="txL" fmla="*/ 0 w 68"/>
              <a:gd name="txT" fmla="*/ 0 h 366"/>
              <a:gd name="txR" fmla="*/ 68 w 68"/>
              <a:gd name="txB" fmla="*/ 366 h 366"/>
            </a:gdLst>
            <a:ahLst/>
            <a:cxnLst>
              <a:cxn ang="0">
                <a:pos x="2147483646" y="0"/>
              </a:cxn>
              <a:cxn ang="0">
                <a:pos x="2147483646" y="0"/>
              </a:cxn>
              <a:cxn ang="0">
                <a:pos x="2147483646" y="2147483646"/>
              </a:cxn>
              <a:cxn ang="0">
                <a:pos x="2147483646" y="2147483646"/>
              </a:cxn>
              <a:cxn ang="0">
                <a:pos x="2147483646" y="2147483646"/>
              </a:cxn>
              <a:cxn ang="0">
                <a:pos x="0" y="2147483646"/>
              </a:cxn>
              <a:cxn ang="0">
                <a:pos x="0" y="2147483646"/>
              </a:cxn>
              <a:cxn ang="0">
                <a:pos x="0" y="2147483646"/>
              </a:cxn>
              <a:cxn ang="0">
                <a:pos x="2147483646" y="0"/>
              </a:cxn>
            </a:cxnLst>
            <a:rect l="txL" t="txT" r="txR" b="txB"/>
            <a:pathLst>
              <a:path w="68" h="366">
                <a:moveTo>
                  <a:pt x="11" y="0"/>
                </a:moveTo>
                <a:cubicBezTo>
                  <a:pt x="57" y="0"/>
                  <a:pt x="57" y="0"/>
                  <a:pt x="57" y="0"/>
                </a:cubicBezTo>
                <a:cubicBezTo>
                  <a:pt x="63" y="0"/>
                  <a:pt x="68" y="5"/>
                  <a:pt x="68" y="11"/>
                </a:cubicBezTo>
                <a:cubicBezTo>
                  <a:pt x="68" y="238"/>
                  <a:pt x="68" y="238"/>
                  <a:pt x="68" y="238"/>
                </a:cubicBezTo>
                <a:cubicBezTo>
                  <a:pt x="68" y="366"/>
                  <a:pt x="68" y="366"/>
                  <a:pt x="68" y="366"/>
                </a:cubicBezTo>
                <a:cubicBezTo>
                  <a:pt x="0" y="366"/>
                  <a:pt x="0" y="366"/>
                  <a:pt x="0" y="366"/>
                </a:cubicBezTo>
                <a:cubicBezTo>
                  <a:pt x="0" y="238"/>
                  <a:pt x="0" y="238"/>
                  <a:pt x="0" y="238"/>
                </a:cubicBezTo>
                <a:cubicBezTo>
                  <a:pt x="0" y="11"/>
                  <a:pt x="0" y="11"/>
                  <a:pt x="0" y="11"/>
                </a:cubicBezTo>
                <a:cubicBezTo>
                  <a:pt x="0" y="5"/>
                  <a:pt x="5" y="0"/>
                  <a:pt x="11" y="0"/>
                </a:cubicBezTo>
                <a:close/>
              </a:path>
            </a:pathLst>
          </a:custGeom>
          <a:solidFill>
            <a:schemeClr val="tx2">
              <a:lumMod val="50000"/>
            </a:schemeClr>
          </a:solidFill>
          <a:ln w="9525">
            <a:noFill/>
          </a:ln>
        </p:spPr>
        <p:txBody>
          <a:bodyPr/>
          <a:lstStyle/>
          <a:p>
            <a:endParaRPr lang="zh-CN" altLang="en-US"/>
          </a:p>
        </p:txBody>
      </p:sp>
      <p:sp>
        <p:nvSpPr>
          <p:cNvPr id="43" name="Freeform 27"/>
          <p:cNvSpPr/>
          <p:nvPr/>
        </p:nvSpPr>
        <p:spPr>
          <a:xfrm>
            <a:off x="7185025" y="2569369"/>
            <a:ext cx="265113" cy="1158875"/>
          </a:xfrm>
          <a:custGeom>
            <a:avLst/>
            <a:gdLst>
              <a:gd name="txL" fmla="*/ 0 w 68"/>
              <a:gd name="txT" fmla="*/ 0 h 298"/>
              <a:gd name="txR" fmla="*/ 68 w 68"/>
              <a:gd name="txB" fmla="*/ 298 h 298"/>
            </a:gdLst>
            <a:ahLst/>
            <a:cxnLst>
              <a:cxn ang="0">
                <a:pos x="2147483646" y="0"/>
              </a:cxn>
              <a:cxn ang="0">
                <a:pos x="2147483646" y="0"/>
              </a:cxn>
              <a:cxn ang="0">
                <a:pos x="2147483646" y="2147483646"/>
              </a:cxn>
              <a:cxn ang="0">
                <a:pos x="2147483646" y="2147483646"/>
              </a:cxn>
              <a:cxn ang="0">
                <a:pos x="2147483646" y="2147483646"/>
              </a:cxn>
              <a:cxn ang="0">
                <a:pos x="0" y="2147483646"/>
              </a:cxn>
              <a:cxn ang="0">
                <a:pos x="0" y="2147483646"/>
              </a:cxn>
              <a:cxn ang="0">
                <a:pos x="0" y="2147483646"/>
              </a:cxn>
              <a:cxn ang="0">
                <a:pos x="2147483646" y="0"/>
              </a:cxn>
            </a:cxnLst>
            <a:rect l="txL" t="txT" r="txR" b="txB"/>
            <a:pathLst>
              <a:path w="68" h="298">
                <a:moveTo>
                  <a:pt x="11" y="0"/>
                </a:moveTo>
                <a:cubicBezTo>
                  <a:pt x="57" y="0"/>
                  <a:pt x="57" y="0"/>
                  <a:pt x="57" y="0"/>
                </a:cubicBezTo>
                <a:cubicBezTo>
                  <a:pt x="63" y="0"/>
                  <a:pt x="68" y="5"/>
                  <a:pt x="68" y="11"/>
                </a:cubicBezTo>
                <a:cubicBezTo>
                  <a:pt x="68" y="238"/>
                  <a:pt x="68" y="238"/>
                  <a:pt x="68" y="238"/>
                </a:cubicBezTo>
                <a:cubicBezTo>
                  <a:pt x="68" y="298"/>
                  <a:pt x="68" y="298"/>
                  <a:pt x="68" y="298"/>
                </a:cubicBezTo>
                <a:cubicBezTo>
                  <a:pt x="0" y="298"/>
                  <a:pt x="0" y="298"/>
                  <a:pt x="0" y="298"/>
                </a:cubicBezTo>
                <a:cubicBezTo>
                  <a:pt x="0" y="238"/>
                  <a:pt x="0" y="238"/>
                  <a:pt x="0" y="238"/>
                </a:cubicBezTo>
                <a:cubicBezTo>
                  <a:pt x="0" y="11"/>
                  <a:pt x="0" y="11"/>
                  <a:pt x="0" y="11"/>
                </a:cubicBezTo>
                <a:cubicBezTo>
                  <a:pt x="0" y="5"/>
                  <a:pt x="5" y="0"/>
                  <a:pt x="11" y="0"/>
                </a:cubicBezTo>
                <a:close/>
              </a:path>
            </a:pathLst>
          </a:custGeom>
          <a:solidFill>
            <a:schemeClr val="tx2">
              <a:lumMod val="50000"/>
            </a:schemeClr>
          </a:solidFill>
          <a:ln w="9525">
            <a:noFill/>
          </a:ln>
        </p:spPr>
        <p:txBody>
          <a:bodyPr/>
          <a:lstStyle/>
          <a:p>
            <a:endParaRPr lang="zh-CN" altLang="en-US"/>
          </a:p>
        </p:txBody>
      </p:sp>
      <p:sp>
        <p:nvSpPr>
          <p:cNvPr id="44" name="Freeform 28"/>
          <p:cNvSpPr/>
          <p:nvPr/>
        </p:nvSpPr>
        <p:spPr>
          <a:xfrm>
            <a:off x="6845300" y="2899569"/>
            <a:ext cx="266700" cy="828675"/>
          </a:xfrm>
          <a:custGeom>
            <a:avLst/>
            <a:gdLst>
              <a:gd name="txL" fmla="*/ 0 w 68"/>
              <a:gd name="txT" fmla="*/ 0 h 213"/>
              <a:gd name="txR" fmla="*/ 68 w 68"/>
              <a:gd name="txB" fmla="*/ 213 h 213"/>
            </a:gdLst>
            <a:ahLst/>
            <a:cxnLst>
              <a:cxn ang="0">
                <a:pos x="2147483646" y="0"/>
              </a:cxn>
              <a:cxn ang="0">
                <a:pos x="2147483646" y="0"/>
              </a:cxn>
              <a:cxn ang="0">
                <a:pos x="2147483646" y="2147483646"/>
              </a:cxn>
              <a:cxn ang="0">
                <a:pos x="2147483646" y="2147483646"/>
              </a:cxn>
              <a:cxn ang="0">
                <a:pos x="0" y="2147483646"/>
              </a:cxn>
              <a:cxn ang="0">
                <a:pos x="0" y="2147483646"/>
              </a:cxn>
              <a:cxn ang="0">
                <a:pos x="2147483646" y="0"/>
              </a:cxn>
            </a:cxnLst>
            <a:rect l="txL" t="txT" r="txR" b="txB"/>
            <a:pathLst>
              <a:path w="68" h="213">
                <a:moveTo>
                  <a:pt x="11" y="0"/>
                </a:moveTo>
                <a:cubicBezTo>
                  <a:pt x="57" y="0"/>
                  <a:pt x="57" y="0"/>
                  <a:pt x="57" y="0"/>
                </a:cubicBezTo>
                <a:cubicBezTo>
                  <a:pt x="63" y="0"/>
                  <a:pt x="68" y="5"/>
                  <a:pt x="68" y="11"/>
                </a:cubicBezTo>
                <a:cubicBezTo>
                  <a:pt x="68" y="213"/>
                  <a:pt x="68" y="213"/>
                  <a:pt x="68" y="213"/>
                </a:cubicBezTo>
                <a:cubicBezTo>
                  <a:pt x="0" y="213"/>
                  <a:pt x="0" y="213"/>
                  <a:pt x="0" y="213"/>
                </a:cubicBezTo>
                <a:cubicBezTo>
                  <a:pt x="0" y="11"/>
                  <a:pt x="0" y="11"/>
                  <a:pt x="0" y="11"/>
                </a:cubicBezTo>
                <a:cubicBezTo>
                  <a:pt x="0" y="5"/>
                  <a:pt x="5" y="0"/>
                  <a:pt x="11" y="0"/>
                </a:cubicBezTo>
                <a:close/>
              </a:path>
            </a:pathLst>
          </a:custGeom>
          <a:solidFill>
            <a:schemeClr val="tx2">
              <a:lumMod val="50000"/>
            </a:schemeClr>
          </a:solidFill>
          <a:ln w="9525">
            <a:noFill/>
          </a:ln>
        </p:spPr>
        <p:txBody>
          <a:bodyPr/>
          <a:lstStyle/>
          <a:p>
            <a:endParaRPr lang="zh-CN" altLang="en-US"/>
          </a:p>
        </p:txBody>
      </p:sp>
      <p:sp>
        <p:nvSpPr>
          <p:cNvPr id="45" name="Freeform 29"/>
          <p:cNvSpPr/>
          <p:nvPr/>
        </p:nvSpPr>
        <p:spPr>
          <a:xfrm>
            <a:off x="6505575" y="3242469"/>
            <a:ext cx="266700" cy="485775"/>
          </a:xfrm>
          <a:custGeom>
            <a:avLst/>
            <a:gdLst>
              <a:gd name="txL" fmla="*/ 0 w 68"/>
              <a:gd name="txT" fmla="*/ 0 h 125"/>
              <a:gd name="txR" fmla="*/ 68 w 68"/>
              <a:gd name="txB" fmla="*/ 125 h 125"/>
            </a:gdLst>
            <a:ahLst/>
            <a:cxnLst>
              <a:cxn ang="0">
                <a:pos x="2147483646" y="0"/>
              </a:cxn>
              <a:cxn ang="0">
                <a:pos x="2147483646" y="0"/>
              </a:cxn>
              <a:cxn ang="0">
                <a:pos x="2147483646" y="2147483646"/>
              </a:cxn>
              <a:cxn ang="0">
                <a:pos x="2147483646" y="2147483646"/>
              </a:cxn>
              <a:cxn ang="0">
                <a:pos x="0" y="2147483646"/>
              </a:cxn>
              <a:cxn ang="0">
                <a:pos x="0" y="2147483646"/>
              </a:cxn>
              <a:cxn ang="0">
                <a:pos x="2147483646" y="0"/>
              </a:cxn>
            </a:cxnLst>
            <a:rect l="txL" t="txT" r="txR" b="txB"/>
            <a:pathLst>
              <a:path w="68" h="125">
                <a:moveTo>
                  <a:pt x="11" y="0"/>
                </a:moveTo>
                <a:cubicBezTo>
                  <a:pt x="57" y="0"/>
                  <a:pt x="57" y="0"/>
                  <a:pt x="57" y="0"/>
                </a:cubicBezTo>
                <a:cubicBezTo>
                  <a:pt x="63" y="0"/>
                  <a:pt x="68" y="5"/>
                  <a:pt x="68" y="11"/>
                </a:cubicBezTo>
                <a:cubicBezTo>
                  <a:pt x="68" y="125"/>
                  <a:pt x="68" y="125"/>
                  <a:pt x="68" y="125"/>
                </a:cubicBezTo>
                <a:cubicBezTo>
                  <a:pt x="0" y="125"/>
                  <a:pt x="0" y="125"/>
                  <a:pt x="0" y="125"/>
                </a:cubicBezTo>
                <a:cubicBezTo>
                  <a:pt x="0" y="11"/>
                  <a:pt x="0" y="11"/>
                  <a:pt x="0" y="11"/>
                </a:cubicBezTo>
                <a:cubicBezTo>
                  <a:pt x="0" y="5"/>
                  <a:pt x="5" y="0"/>
                  <a:pt x="11" y="0"/>
                </a:cubicBezTo>
                <a:close/>
              </a:path>
            </a:pathLst>
          </a:custGeom>
          <a:solidFill>
            <a:schemeClr val="tx2">
              <a:lumMod val="50000"/>
            </a:schemeClr>
          </a:solidFill>
          <a:ln w="9525">
            <a:noFill/>
          </a:ln>
        </p:spPr>
        <p:txBody>
          <a:bodyPr/>
          <a:lstStyle/>
          <a:p>
            <a:endParaRPr lang="zh-CN" altLang="en-US"/>
          </a:p>
        </p:txBody>
      </p:sp>
      <p:sp>
        <p:nvSpPr>
          <p:cNvPr id="46" name="Freeform 30"/>
          <p:cNvSpPr/>
          <p:nvPr/>
        </p:nvSpPr>
        <p:spPr>
          <a:xfrm>
            <a:off x="8569325" y="2107406"/>
            <a:ext cx="266700" cy="1620838"/>
          </a:xfrm>
          <a:custGeom>
            <a:avLst/>
            <a:gdLst>
              <a:gd name="txL" fmla="*/ 0 w 68"/>
              <a:gd name="txT" fmla="*/ 0 h 417"/>
              <a:gd name="txR" fmla="*/ 68 w 68"/>
              <a:gd name="txB" fmla="*/ 417 h 417"/>
            </a:gdLst>
            <a:ahLst/>
            <a:cxnLst>
              <a:cxn ang="0">
                <a:pos x="2147483646" y="0"/>
              </a:cxn>
              <a:cxn ang="0">
                <a:pos x="2147483646" y="0"/>
              </a:cxn>
              <a:cxn ang="0">
                <a:pos x="2147483646" y="2147483646"/>
              </a:cxn>
              <a:cxn ang="0">
                <a:pos x="2147483646" y="2147483646"/>
              </a:cxn>
              <a:cxn ang="0">
                <a:pos x="2147483646" y="2147483646"/>
              </a:cxn>
              <a:cxn ang="0">
                <a:pos x="0" y="2147483646"/>
              </a:cxn>
              <a:cxn ang="0">
                <a:pos x="0" y="2147483646"/>
              </a:cxn>
              <a:cxn ang="0">
                <a:pos x="0" y="2147483646"/>
              </a:cxn>
              <a:cxn ang="0">
                <a:pos x="2147483646" y="0"/>
              </a:cxn>
            </a:cxnLst>
            <a:rect l="txL" t="txT" r="txR" b="txB"/>
            <a:pathLst>
              <a:path w="68" h="417">
                <a:moveTo>
                  <a:pt x="11" y="0"/>
                </a:moveTo>
                <a:cubicBezTo>
                  <a:pt x="56" y="0"/>
                  <a:pt x="56" y="0"/>
                  <a:pt x="56"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rgbClr val="BFBFBF">
              <a:alpha val="100000"/>
            </a:srgbClr>
          </a:solidFill>
          <a:ln w="9525">
            <a:noFill/>
          </a:ln>
        </p:spPr>
        <p:txBody>
          <a:bodyPr/>
          <a:lstStyle/>
          <a:p>
            <a:endParaRPr lang="zh-CN" altLang="en-US"/>
          </a:p>
        </p:txBody>
      </p:sp>
      <p:sp>
        <p:nvSpPr>
          <p:cNvPr id="47" name="Freeform 31"/>
          <p:cNvSpPr/>
          <p:nvPr/>
        </p:nvSpPr>
        <p:spPr>
          <a:xfrm>
            <a:off x="8909050" y="2107406"/>
            <a:ext cx="266700" cy="1620838"/>
          </a:xfrm>
          <a:custGeom>
            <a:avLst/>
            <a:gdLst>
              <a:gd name="txL" fmla="*/ 0 w 68"/>
              <a:gd name="txT" fmla="*/ 0 h 417"/>
              <a:gd name="txR" fmla="*/ 68 w 68"/>
              <a:gd name="txB" fmla="*/ 417 h 417"/>
            </a:gdLst>
            <a:ahLst/>
            <a:cxnLst>
              <a:cxn ang="0">
                <a:pos x="2147483646" y="0"/>
              </a:cxn>
              <a:cxn ang="0">
                <a:pos x="2147483646" y="0"/>
              </a:cxn>
              <a:cxn ang="0">
                <a:pos x="2147483646" y="2147483646"/>
              </a:cxn>
              <a:cxn ang="0">
                <a:pos x="2147483646" y="2147483646"/>
              </a:cxn>
              <a:cxn ang="0">
                <a:pos x="2147483646" y="2147483646"/>
              </a:cxn>
              <a:cxn ang="0">
                <a:pos x="0" y="2147483646"/>
              </a:cxn>
              <a:cxn ang="0">
                <a:pos x="0" y="2147483646"/>
              </a:cxn>
              <a:cxn ang="0">
                <a:pos x="0" y="2147483646"/>
              </a:cxn>
              <a:cxn ang="0">
                <a:pos x="2147483646" y="0"/>
              </a:cxn>
            </a:cxnLst>
            <a:rect l="txL" t="txT" r="txR" b="tx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rgbClr val="BFBFBF">
              <a:alpha val="100000"/>
            </a:srgbClr>
          </a:solidFill>
          <a:ln w="9525">
            <a:noFill/>
          </a:ln>
        </p:spPr>
        <p:txBody>
          <a:bodyPr/>
          <a:lstStyle/>
          <a:p>
            <a:endParaRPr lang="zh-CN" altLang="en-US"/>
          </a:p>
        </p:txBody>
      </p:sp>
      <p:sp>
        <p:nvSpPr>
          <p:cNvPr id="48" name="Freeform 32"/>
          <p:cNvSpPr/>
          <p:nvPr/>
        </p:nvSpPr>
        <p:spPr>
          <a:xfrm>
            <a:off x="9248775" y="2107406"/>
            <a:ext cx="265113" cy="1620838"/>
          </a:xfrm>
          <a:custGeom>
            <a:avLst/>
            <a:gdLst>
              <a:gd name="txL" fmla="*/ 0 w 68"/>
              <a:gd name="txT" fmla="*/ 0 h 417"/>
              <a:gd name="txR" fmla="*/ 68 w 68"/>
              <a:gd name="txB" fmla="*/ 417 h 417"/>
            </a:gdLst>
            <a:ahLst/>
            <a:cxnLst>
              <a:cxn ang="0">
                <a:pos x="2147483646" y="0"/>
              </a:cxn>
              <a:cxn ang="0">
                <a:pos x="2147483646" y="0"/>
              </a:cxn>
              <a:cxn ang="0">
                <a:pos x="2147483646" y="2147483646"/>
              </a:cxn>
              <a:cxn ang="0">
                <a:pos x="2147483646" y="2147483646"/>
              </a:cxn>
              <a:cxn ang="0">
                <a:pos x="2147483646" y="2147483646"/>
              </a:cxn>
              <a:cxn ang="0">
                <a:pos x="0" y="2147483646"/>
              </a:cxn>
              <a:cxn ang="0">
                <a:pos x="0" y="2147483646"/>
              </a:cxn>
              <a:cxn ang="0">
                <a:pos x="0" y="2147483646"/>
              </a:cxn>
              <a:cxn ang="0">
                <a:pos x="2147483646" y="0"/>
              </a:cxn>
            </a:cxnLst>
            <a:rect l="txL" t="txT" r="txR" b="tx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rgbClr val="BFBFBF">
              <a:alpha val="100000"/>
            </a:srgbClr>
          </a:solidFill>
          <a:ln w="9525">
            <a:noFill/>
          </a:ln>
        </p:spPr>
        <p:txBody>
          <a:bodyPr/>
          <a:lstStyle/>
          <a:p>
            <a:endParaRPr lang="zh-CN" altLang="en-US"/>
          </a:p>
        </p:txBody>
      </p:sp>
      <p:sp>
        <p:nvSpPr>
          <p:cNvPr id="49" name="Freeform 33"/>
          <p:cNvSpPr/>
          <p:nvPr/>
        </p:nvSpPr>
        <p:spPr>
          <a:xfrm>
            <a:off x="9586913" y="2107406"/>
            <a:ext cx="265112" cy="1620838"/>
          </a:xfrm>
          <a:custGeom>
            <a:avLst/>
            <a:gdLst>
              <a:gd name="txL" fmla="*/ 0 w 68"/>
              <a:gd name="txT" fmla="*/ 0 h 417"/>
              <a:gd name="txR" fmla="*/ 68 w 68"/>
              <a:gd name="txB" fmla="*/ 417 h 417"/>
            </a:gdLst>
            <a:ahLst/>
            <a:cxnLst>
              <a:cxn ang="0">
                <a:pos x="2147483646" y="0"/>
              </a:cxn>
              <a:cxn ang="0">
                <a:pos x="2147483646" y="0"/>
              </a:cxn>
              <a:cxn ang="0">
                <a:pos x="2147483646" y="2147483646"/>
              </a:cxn>
              <a:cxn ang="0">
                <a:pos x="2147483646" y="2147483646"/>
              </a:cxn>
              <a:cxn ang="0">
                <a:pos x="2147483646" y="2147483646"/>
              </a:cxn>
              <a:cxn ang="0">
                <a:pos x="0" y="2147483646"/>
              </a:cxn>
              <a:cxn ang="0">
                <a:pos x="0" y="2147483646"/>
              </a:cxn>
              <a:cxn ang="0">
                <a:pos x="0" y="2147483646"/>
              </a:cxn>
              <a:cxn ang="0">
                <a:pos x="2147483646" y="0"/>
              </a:cxn>
            </a:cxnLst>
            <a:rect l="txL" t="txT" r="txR" b="tx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rgbClr val="BFBFBF">
              <a:alpha val="100000"/>
            </a:srgbClr>
          </a:solidFill>
          <a:ln w="9525">
            <a:noFill/>
          </a:ln>
        </p:spPr>
        <p:txBody>
          <a:bodyPr/>
          <a:lstStyle/>
          <a:p>
            <a:endParaRPr lang="zh-CN" altLang="en-US"/>
          </a:p>
        </p:txBody>
      </p:sp>
      <p:sp>
        <p:nvSpPr>
          <p:cNvPr id="50" name="Freeform 34"/>
          <p:cNvSpPr/>
          <p:nvPr/>
        </p:nvSpPr>
        <p:spPr>
          <a:xfrm>
            <a:off x="9586913" y="2321719"/>
            <a:ext cx="265112" cy="1406525"/>
          </a:xfrm>
          <a:custGeom>
            <a:avLst/>
            <a:gdLst>
              <a:gd name="txL" fmla="*/ 0 w 68"/>
              <a:gd name="txT" fmla="*/ 0 h 362"/>
              <a:gd name="txR" fmla="*/ 68 w 68"/>
              <a:gd name="txB" fmla="*/ 362 h 362"/>
            </a:gdLst>
            <a:ahLst/>
            <a:cxnLst>
              <a:cxn ang="0">
                <a:pos x="2147483646" y="0"/>
              </a:cxn>
              <a:cxn ang="0">
                <a:pos x="2147483646" y="0"/>
              </a:cxn>
              <a:cxn ang="0">
                <a:pos x="2147483646" y="2147483646"/>
              </a:cxn>
              <a:cxn ang="0">
                <a:pos x="2147483646" y="2147483646"/>
              </a:cxn>
              <a:cxn ang="0">
                <a:pos x="2147483646" y="2147483646"/>
              </a:cxn>
              <a:cxn ang="0">
                <a:pos x="0" y="2147483646"/>
              </a:cxn>
              <a:cxn ang="0">
                <a:pos x="0" y="2147483646"/>
              </a:cxn>
              <a:cxn ang="0">
                <a:pos x="0" y="2147483646"/>
              </a:cxn>
              <a:cxn ang="0">
                <a:pos x="2147483646" y="0"/>
              </a:cxn>
            </a:cxnLst>
            <a:rect l="txL" t="txT" r="txR" b="txB"/>
            <a:pathLst>
              <a:path w="68" h="362">
                <a:moveTo>
                  <a:pt x="11" y="0"/>
                </a:moveTo>
                <a:cubicBezTo>
                  <a:pt x="57" y="0"/>
                  <a:pt x="57" y="0"/>
                  <a:pt x="57" y="0"/>
                </a:cubicBezTo>
                <a:cubicBezTo>
                  <a:pt x="63" y="0"/>
                  <a:pt x="68" y="5"/>
                  <a:pt x="68" y="11"/>
                </a:cubicBezTo>
                <a:cubicBezTo>
                  <a:pt x="68" y="238"/>
                  <a:pt x="68" y="238"/>
                  <a:pt x="68" y="238"/>
                </a:cubicBezTo>
                <a:cubicBezTo>
                  <a:pt x="68" y="362"/>
                  <a:pt x="68" y="362"/>
                  <a:pt x="68" y="362"/>
                </a:cubicBezTo>
                <a:cubicBezTo>
                  <a:pt x="0" y="362"/>
                  <a:pt x="0" y="362"/>
                  <a:pt x="0" y="362"/>
                </a:cubicBezTo>
                <a:cubicBezTo>
                  <a:pt x="0" y="238"/>
                  <a:pt x="0" y="238"/>
                  <a:pt x="0" y="238"/>
                </a:cubicBezTo>
                <a:cubicBezTo>
                  <a:pt x="0" y="11"/>
                  <a:pt x="0" y="11"/>
                  <a:pt x="0" y="11"/>
                </a:cubicBezTo>
                <a:cubicBezTo>
                  <a:pt x="0" y="5"/>
                  <a:pt x="5" y="0"/>
                  <a:pt x="11" y="0"/>
                </a:cubicBezTo>
                <a:close/>
              </a:path>
            </a:pathLst>
          </a:custGeom>
          <a:solidFill>
            <a:schemeClr val="tx2">
              <a:lumMod val="50000"/>
            </a:schemeClr>
          </a:solidFill>
          <a:ln w="9525">
            <a:noFill/>
          </a:ln>
        </p:spPr>
        <p:txBody>
          <a:bodyPr/>
          <a:lstStyle/>
          <a:p>
            <a:endParaRPr lang="zh-CN" altLang="en-US"/>
          </a:p>
        </p:txBody>
      </p:sp>
      <p:sp>
        <p:nvSpPr>
          <p:cNvPr id="51" name="Freeform 35"/>
          <p:cNvSpPr/>
          <p:nvPr/>
        </p:nvSpPr>
        <p:spPr>
          <a:xfrm>
            <a:off x="9248775" y="2445544"/>
            <a:ext cx="265113" cy="1284287"/>
          </a:xfrm>
          <a:custGeom>
            <a:avLst/>
            <a:gdLst>
              <a:gd name="txL" fmla="*/ 0 w 68"/>
              <a:gd name="txT" fmla="*/ 0 h 330"/>
              <a:gd name="txR" fmla="*/ 68 w 68"/>
              <a:gd name="txB" fmla="*/ 330 h 330"/>
            </a:gdLst>
            <a:ahLst/>
            <a:cxnLst>
              <a:cxn ang="0">
                <a:pos x="2147483646" y="0"/>
              </a:cxn>
              <a:cxn ang="0">
                <a:pos x="2147483646" y="0"/>
              </a:cxn>
              <a:cxn ang="0">
                <a:pos x="2147483646" y="2147483646"/>
              </a:cxn>
              <a:cxn ang="0">
                <a:pos x="2147483646" y="2147483646"/>
              </a:cxn>
              <a:cxn ang="0">
                <a:pos x="2147483646" y="2147483646"/>
              </a:cxn>
              <a:cxn ang="0">
                <a:pos x="0" y="2147483646"/>
              </a:cxn>
              <a:cxn ang="0">
                <a:pos x="0" y="2147483646"/>
              </a:cxn>
              <a:cxn ang="0">
                <a:pos x="0" y="2147483646"/>
              </a:cxn>
              <a:cxn ang="0">
                <a:pos x="2147483646" y="0"/>
              </a:cxn>
            </a:cxnLst>
            <a:rect l="txL" t="txT" r="txR" b="txB"/>
            <a:pathLst>
              <a:path w="68" h="330">
                <a:moveTo>
                  <a:pt x="11" y="0"/>
                </a:moveTo>
                <a:cubicBezTo>
                  <a:pt x="57" y="0"/>
                  <a:pt x="57" y="0"/>
                  <a:pt x="57" y="0"/>
                </a:cubicBezTo>
                <a:cubicBezTo>
                  <a:pt x="63" y="0"/>
                  <a:pt x="68" y="5"/>
                  <a:pt x="68" y="11"/>
                </a:cubicBezTo>
                <a:cubicBezTo>
                  <a:pt x="68" y="238"/>
                  <a:pt x="68" y="238"/>
                  <a:pt x="68" y="238"/>
                </a:cubicBezTo>
                <a:cubicBezTo>
                  <a:pt x="68" y="330"/>
                  <a:pt x="68" y="330"/>
                  <a:pt x="68" y="330"/>
                </a:cubicBezTo>
                <a:cubicBezTo>
                  <a:pt x="0" y="330"/>
                  <a:pt x="0" y="330"/>
                  <a:pt x="0" y="330"/>
                </a:cubicBezTo>
                <a:cubicBezTo>
                  <a:pt x="0" y="238"/>
                  <a:pt x="0" y="238"/>
                  <a:pt x="0" y="238"/>
                </a:cubicBezTo>
                <a:cubicBezTo>
                  <a:pt x="0" y="11"/>
                  <a:pt x="0" y="11"/>
                  <a:pt x="0" y="11"/>
                </a:cubicBezTo>
                <a:cubicBezTo>
                  <a:pt x="0" y="5"/>
                  <a:pt x="5" y="0"/>
                  <a:pt x="11" y="0"/>
                </a:cubicBezTo>
                <a:close/>
              </a:path>
            </a:pathLst>
          </a:custGeom>
          <a:solidFill>
            <a:schemeClr val="tx2">
              <a:lumMod val="50000"/>
            </a:schemeClr>
          </a:solidFill>
          <a:ln w="9525">
            <a:noFill/>
          </a:ln>
        </p:spPr>
        <p:txBody>
          <a:bodyPr/>
          <a:lstStyle/>
          <a:p>
            <a:endParaRPr lang="zh-CN" altLang="en-US"/>
          </a:p>
        </p:txBody>
      </p:sp>
      <p:sp>
        <p:nvSpPr>
          <p:cNvPr id="52" name="Freeform 36"/>
          <p:cNvSpPr/>
          <p:nvPr/>
        </p:nvSpPr>
        <p:spPr>
          <a:xfrm>
            <a:off x="8909050" y="3383756"/>
            <a:ext cx="266700" cy="344488"/>
          </a:xfrm>
          <a:custGeom>
            <a:avLst/>
            <a:gdLst>
              <a:gd name="txL" fmla="*/ 0 w 68"/>
              <a:gd name="txT" fmla="*/ 0 h 89"/>
              <a:gd name="txR" fmla="*/ 68 w 68"/>
              <a:gd name="txB" fmla="*/ 89 h 89"/>
            </a:gdLst>
            <a:ahLst/>
            <a:cxnLst>
              <a:cxn ang="0">
                <a:pos x="2147483646" y="0"/>
              </a:cxn>
              <a:cxn ang="0">
                <a:pos x="2147483646" y="0"/>
              </a:cxn>
              <a:cxn ang="0">
                <a:pos x="2147483646" y="2147483646"/>
              </a:cxn>
              <a:cxn ang="0">
                <a:pos x="2147483646" y="2147483646"/>
              </a:cxn>
              <a:cxn ang="0">
                <a:pos x="0" y="2147483646"/>
              </a:cxn>
              <a:cxn ang="0">
                <a:pos x="0" y="2147483646"/>
              </a:cxn>
              <a:cxn ang="0">
                <a:pos x="2147483646" y="0"/>
              </a:cxn>
            </a:cxnLst>
            <a:rect l="txL" t="txT" r="txR" b="txB"/>
            <a:pathLst>
              <a:path w="68" h="89">
                <a:moveTo>
                  <a:pt x="11" y="0"/>
                </a:moveTo>
                <a:cubicBezTo>
                  <a:pt x="57" y="0"/>
                  <a:pt x="57" y="0"/>
                  <a:pt x="57" y="0"/>
                </a:cubicBezTo>
                <a:cubicBezTo>
                  <a:pt x="63" y="0"/>
                  <a:pt x="68" y="5"/>
                  <a:pt x="68" y="11"/>
                </a:cubicBezTo>
                <a:cubicBezTo>
                  <a:pt x="68" y="89"/>
                  <a:pt x="68" y="89"/>
                  <a:pt x="68" y="89"/>
                </a:cubicBezTo>
                <a:cubicBezTo>
                  <a:pt x="0" y="89"/>
                  <a:pt x="0" y="89"/>
                  <a:pt x="0" y="89"/>
                </a:cubicBezTo>
                <a:cubicBezTo>
                  <a:pt x="0" y="11"/>
                  <a:pt x="0" y="11"/>
                  <a:pt x="0" y="11"/>
                </a:cubicBezTo>
                <a:cubicBezTo>
                  <a:pt x="0" y="5"/>
                  <a:pt x="5" y="0"/>
                  <a:pt x="11" y="0"/>
                </a:cubicBezTo>
                <a:close/>
              </a:path>
            </a:pathLst>
          </a:custGeom>
          <a:solidFill>
            <a:schemeClr val="tx2">
              <a:lumMod val="50000"/>
            </a:schemeClr>
          </a:solidFill>
          <a:ln w="9525">
            <a:noFill/>
          </a:ln>
        </p:spPr>
        <p:txBody>
          <a:bodyPr/>
          <a:lstStyle/>
          <a:p>
            <a:endParaRPr lang="zh-CN" altLang="en-US"/>
          </a:p>
        </p:txBody>
      </p:sp>
      <p:sp>
        <p:nvSpPr>
          <p:cNvPr id="53" name="Freeform 37"/>
          <p:cNvSpPr/>
          <p:nvPr/>
        </p:nvSpPr>
        <p:spPr>
          <a:xfrm>
            <a:off x="8569325" y="2740819"/>
            <a:ext cx="266700" cy="987425"/>
          </a:xfrm>
          <a:custGeom>
            <a:avLst/>
            <a:gdLst>
              <a:gd name="txL" fmla="*/ 0 w 68"/>
              <a:gd name="txT" fmla="*/ 0 h 254"/>
              <a:gd name="txR" fmla="*/ 68 w 68"/>
              <a:gd name="txB" fmla="*/ 254 h 254"/>
            </a:gdLst>
            <a:ahLst/>
            <a:cxnLst>
              <a:cxn ang="0">
                <a:pos x="2147483646" y="0"/>
              </a:cxn>
              <a:cxn ang="0">
                <a:pos x="2147483646" y="0"/>
              </a:cxn>
              <a:cxn ang="0">
                <a:pos x="2147483646" y="2147483646"/>
              </a:cxn>
              <a:cxn ang="0">
                <a:pos x="2147483646" y="2147483646"/>
              </a:cxn>
              <a:cxn ang="0">
                <a:pos x="2147483646" y="2147483646"/>
              </a:cxn>
              <a:cxn ang="0">
                <a:pos x="0" y="2147483646"/>
              </a:cxn>
              <a:cxn ang="0">
                <a:pos x="0" y="2147483646"/>
              </a:cxn>
              <a:cxn ang="0">
                <a:pos x="0" y="2147483646"/>
              </a:cxn>
              <a:cxn ang="0">
                <a:pos x="2147483646" y="0"/>
              </a:cxn>
            </a:cxnLst>
            <a:rect l="txL" t="txT" r="txR" b="txB"/>
            <a:pathLst>
              <a:path w="68" h="254">
                <a:moveTo>
                  <a:pt x="11" y="0"/>
                </a:moveTo>
                <a:cubicBezTo>
                  <a:pt x="56" y="0"/>
                  <a:pt x="56" y="0"/>
                  <a:pt x="56" y="0"/>
                </a:cubicBezTo>
                <a:cubicBezTo>
                  <a:pt x="63" y="0"/>
                  <a:pt x="68" y="5"/>
                  <a:pt x="68" y="11"/>
                </a:cubicBezTo>
                <a:cubicBezTo>
                  <a:pt x="68" y="238"/>
                  <a:pt x="68" y="238"/>
                  <a:pt x="68" y="238"/>
                </a:cubicBezTo>
                <a:cubicBezTo>
                  <a:pt x="68" y="254"/>
                  <a:pt x="68" y="254"/>
                  <a:pt x="68" y="254"/>
                </a:cubicBezTo>
                <a:cubicBezTo>
                  <a:pt x="0" y="254"/>
                  <a:pt x="0" y="254"/>
                  <a:pt x="0" y="254"/>
                </a:cubicBezTo>
                <a:cubicBezTo>
                  <a:pt x="0" y="238"/>
                  <a:pt x="0" y="238"/>
                  <a:pt x="0" y="238"/>
                </a:cubicBezTo>
                <a:cubicBezTo>
                  <a:pt x="0" y="11"/>
                  <a:pt x="0" y="11"/>
                  <a:pt x="0" y="11"/>
                </a:cubicBezTo>
                <a:cubicBezTo>
                  <a:pt x="0" y="5"/>
                  <a:pt x="5" y="0"/>
                  <a:pt x="11" y="0"/>
                </a:cubicBezTo>
                <a:close/>
              </a:path>
            </a:pathLst>
          </a:custGeom>
          <a:solidFill>
            <a:schemeClr val="tx2">
              <a:lumMod val="50000"/>
            </a:schemeClr>
          </a:solidFill>
          <a:ln w="9525">
            <a:noFill/>
          </a:ln>
        </p:spPr>
        <p:txBody>
          <a:bodyPr/>
          <a:lstStyle/>
          <a:p>
            <a:endParaRPr lang="zh-CN" altLang="en-US"/>
          </a:p>
        </p:txBody>
      </p:sp>
      <p:sp>
        <p:nvSpPr>
          <p:cNvPr id="54" name="Oval 38"/>
          <p:cNvSpPr/>
          <p:nvPr/>
        </p:nvSpPr>
        <p:spPr>
          <a:xfrm>
            <a:off x="2676525" y="3999706"/>
            <a:ext cx="673100" cy="669925"/>
          </a:xfrm>
          <a:prstGeom prst="ellipse">
            <a:avLst/>
          </a:prstGeom>
          <a:solidFill>
            <a:schemeClr val="bg1"/>
          </a:solidFill>
          <a:ln w="12700" cap="flat" cmpd="sng">
            <a:solidFill>
              <a:schemeClr val="bg1">
                <a:lumMod val="50000"/>
              </a:schemeClr>
            </a:solidFill>
            <a:prstDash val="solid"/>
            <a:headEnd type="none" w="med" len="med"/>
            <a:tailEnd type="none" w="med" len="med"/>
          </a:ln>
        </p:spPr>
        <p:txBody>
          <a:bodyPr lIns="81887" tIns="40943" rIns="81887" bIns="40943"/>
          <a:lstStyle/>
          <a:p>
            <a:pPr lvl="0" eaLnBrk="1" hangingPunct="1">
              <a:buNone/>
            </a:pPr>
            <a:endParaRPr lang="zh-CN" altLang="zh-CN" dirty="0">
              <a:solidFill>
                <a:srgbClr val="000000"/>
              </a:solidFill>
              <a:latin typeface="Calibri" panose="020F0502020204030204" pitchFamily="34" charset="0"/>
              <a:ea typeface="宋体" panose="02010600030101010101" pitchFamily="2" charset="-122"/>
              <a:sym typeface="宋体" panose="02010600030101010101" pitchFamily="2" charset="-122"/>
            </a:endParaRPr>
          </a:p>
        </p:txBody>
      </p:sp>
      <p:sp>
        <p:nvSpPr>
          <p:cNvPr id="55" name="Freeform 39"/>
          <p:cNvSpPr>
            <a:spLocks noEditPoints="1"/>
          </p:cNvSpPr>
          <p:nvPr/>
        </p:nvSpPr>
        <p:spPr>
          <a:xfrm>
            <a:off x="2836863" y="4155281"/>
            <a:ext cx="357187" cy="358775"/>
          </a:xfrm>
          <a:custGeom>
            <a:avLst/>
            <a:gdLst>
              <a:gd name="txL" fmla="*/ 0 w 57"/>
              <a:gd name="txT" fmla="*/ 0 h 58"/>
              <a:gd name="txR" fmla="*/ 57 w 57"/>
              <a:gd name="txB" fmla="*/ 58 h 58"/>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txL" t="txT" r="txR" b="txB"/>
            <a:pathLst>
              <a:path w="57" h="58">
                <a:moveTo>
                  <a:pt x="3" y="17"/>
                </a:moveTo>
                <a:cubicBezTo>
                  <a:pt x="3" y="17"/>
                  <a:pt x="3" y="17"/>
                  <a:pt x="3" y="17"/>
                </a:cubicBezTo>
                <a:cubicBezTo>
                  <a:pt x="3" y="17"/>
                  <a:pt x="2" y="17"/>
                  <a:pt x="2" y="17"/>
                </a:cubicBezTo>
                <a:cubicBezTo>
                  <a:pt x="3" y="17"/>
                  <a:pt x="3" y="17"/>
                  <a:pt x="3" y="17"/>
                </a:cubicBezTo>
                <a:cubicBezTo>
                  <a:pt x="3" y="17"/>
                  <a:pt x="3" y="17"/>
                  <a:pt x="3" y="17"/>
                </a:cubicBezTo>
                <a:cubicBezTo>
                  <a:pt x="3" y="17"/>
                  <a:pt x="3" y="17"/>
                  <a:pt x="3" y="17"/>
                </a:cubicBezTo>
                <a:close/>
                <a:moveTo>
                  <a:pt x="2" y="17"/>
                </a:moveTo>
                <a:cubicBezTo>
                  <a:pt x="2" y="17"/>
                  <a:pt x="2" y="17"/>
                  <a:pt x="2" y="17"/>
                </a:cubicBezTo>
                <a:cubicBezTo>
                  <a:pt x="2" y="17"/>
                  <a:pt x="2" y="17"/>
                  <a:pt x="2" y="17"/>
                </a:cubicBezTo>
                <a:cubicBezTo>
                  <a:pt x="2" y="17"/>
                  <a:pt x="2" y="17"/>
                  <a:pt x="2" y="17"/>
                </a:cubicBezTo>
                <a:cubicBezTo>
                  <a:pt x="2" y="17"/>
                  <a:pt x="2" y="17"/>
                  <a:pt x="2" y="17"/>
                </a:cubicBezTo>
                <a:cubicBezTo>
                  <a:pt x="2" y="17"/>
                  <a:pt x="2" y="17"/>
                  <a:pt x="2" y="17"/>
                </a:cubicBezTo>
                <a:close/>
                <a:moveTo>
                  <a:pt x="43" y="9"/>
                </a:move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2" y="9"/>
                  <a:pt x="42" y="9"/>
                  <a:pt x="42" y="9"/>
                </a:cubicBezTo>
                <a:cubicBezTo>
                  <a:pt x="42" y="8"/>
                  <a:pt x="42" y="8"/>
                  <a:pt x="42" y="8"/>
                </a:cubicBezTo>
                <a:cubicBezTo>
                  <a:pt x="42" y="8"/>
                  <a:pt x="42" y="8"/>
                  <a:pt x="42" y="8"/>
                </a:cubicBezTo>
                <a:cubicBezTo>
                  <a:pt x="42" y="8"/>
                  <a:pt x="42" y="8"/>
                  <a:pt x="42" y="8"/>
                </a:cubicBezTo>
                <a:cubicBezTo>
                  <a:pt x="42" y="8"/>
                  <a:pt x="42" y="8"/>
                  <a:pt x="42" y="8"/>
                </a:cubicBezTo>
                <a:cubicBezTo>
                  <a:pt x="42" y="8"/>
                  <a:pt x="42" y="8"/>
                  <a:pt x="42" y="8"/>
                </a:cubicBezTo>
                <a:cubicBezTo>
                  <a:pt x="42" y="9"/>
                  <a:pt x="42"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lose/>
                <a:moveTo>
                  <a:pt x="55" y="19"/>
                </a:moveTo>
                <a:cubicBezTo>
                  <a:pt x="56" y="22"/>
                  <a:pt x="57" y="25"/>
                  <a:pt x="57" y="29"/>
                </a:cubicBezTo>
                <a:cubicBezTo>
                  <a:pt x="57" y="45"/>
                  <a:pt x="44" y="58"/>
                  <a:pt x="28" y="58"/>
                </a:cubicBezTo>
                <a:cubicBezTo>
                  <a:pt x="13" y="58"/>
                  <a:pt x="0" y="45"/>
                  <a:pt x="0" y="29"/>
                </a:cubicBezTo>
                <a:cubicBezTo>
                  <a:pt x="0" y="25"/>
                  <a:pt x="1" y="21"/>
                  <a:pt x="2" y="18"/>
                </a:cubicBezTo>
                <a:cubicBezTo>
                  <a:pt x="2" y="21"/>
                  <a:pt x="2" y="21"/>
                  <a:pt x="2" y="21"/>
                </a:cubicBezTo>
                <a:cubicBezTo>
                  <a:pt x="2" y="21"/>
                  <a:pt x="2" y="21"/>
                  <a:pt x="2" y="21"/>
                </a:cubicBezTo>
                <a:cubicBezTo>
                  <a:pt x="2" y="21"/>
                  <a:pt x="2" y="21"/>
                  <a:pt x="2" y="21"/>
                </a:cubicBezTo>
                <a:cubicBezTo>
                  <a:pt x="2" y="21"/>
                  <a:pt x="2" y="21"/>
                  <a:pt x="2" y="21"/>
                </a:cubicBezTo>
                <a:cubicBezTo>
                  <a:pt x="2" y="21"/>
                  <a:pt x="2" y="21"/>
                  <a:pt x="3" y="21"/>
                </a:cubicBezTo>
                <a:cubicBezTo>
                  <a:pt x="3" y="21"/>
                  <a:pt x="3" y="21"/>
                  <a:pt x="3" y="21"/>
                </a:cubicBezTo>
                <a:cubicBezTo>
                  <a:pt x="3" y="21"/>
                  <a:pt x="3" y="21"/>
                  <a:pt x="3" y="21"/>
                </a:cubicBezTo>
                <a:cubicBezTo>
                  <a:pt x="3" y="21"/>
                  <a:pt x="3" y="21"/>
                  <a:pt x="3" y="21"/>
                </a:cubicBezTo>
                <a:cubicBezTo>
                  <a:pt x="3" y="22"/>
                  <a:pt x="3" y="22"/>
                  <a:pt x="3" y="22"/>
                </a:cubicBezTo>
                <a:cubicBezTo>
                  <a:pt x="3" y="22"/>
                  <a:pt x="3" y="22"/>
                  <a:pt x="3" y="22"/>
                </a:cubicBezTo>
                <a:cubicBezTo>
                  <a:pt x="3" y="22"/>
                  <a:pt x="3" y="22"/>
                  <a:pt x="3" y="22"/>
                </a:cubicBezTo>
                <a:cubicBezTo>
                  <a:pt x="3" y="22"/>
                  <a:pt x="3" y="22"/>
                  <a:pt x="3" y="22"/>
                </a:cubicBezTo>
                <a:cubicBezTo>
                  <a:pt x="3"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3"/>
                  <a:pt x="4" y="23"/>
                  <a:pt x="4" y="23"/>
                </a:cubicBezTo>
                <a:cubicBezTo>
                  <a:pt x="4" y="23"/>
                  <a:pt x="4" y="23"/>
                  <a:pt x="4" y="23"/>
                </a:cubicBezTo>
                <a:cubicBezTo>
                  <a:pt x="4" y="23"/>
                  <a:pt x="4" y="23"/>
                  <a:pt x="4" y="23"/>
                </a:cubicBezTo>
                <a:cubicBezTo>
                  <a:pt x="4" y="23"/>
                  <a:pt x="4" y="23"/>
                  <a:pt x="4" y="23"/>
                </a:cubicBezTo>
                <a:cubicBezTo>
                  <a:pt x="4" y="23"/>
                  <a:pt x="4" y="23"/>
                  <a:pt x="4" y="23"/>
                </a:cubicBezTo>
                <a:cubicBezTo>
                  <a:pt x="5" y="23"/>
                  <a:pt x="5" y="23"/>
                  <a:pt x="5" y="23"/>
                </a:cubicBezTo>
                <a:cubicBezTo>
                  <a:pt x="5" y="23"/>
                  <a:pt x="5" y="23"/>
                  <a:pt x="5" y="23"/>
                </a:cubicBezTo>
                <a:cubicBezTo>
                  <a:pt x="5" y="23"/>
                  <a:pt x="5" y="23"/>
                  <a:pt x="5" y="23"/>
                </a:cubicBezTo>
                <a:cubicBezTo>
                  <a:pt x="5" y="23"/>
                  <a:pt x="5" y="23"/>
                  <a:pt x="5" y="23"/>
                </a:cubicBezTo>
                <a:cubicBezTo>
                  <a:pt x="5" y="23"/>
                  <a:pt x="5" y="23"/>
                  <a:pt x="5" y="23"/>
                </a:cubicBezTo>
                <a:cubicBezTo>
                  <a:pt x="5" y="23"/>
                  <a:pt x="5" y="24"/>
                  <a:pt x="5" y="24"/>
                </a:cubicBezTo>
                <a:cubicBezTo>
                  <a:pt x="5" y="24"/>
                  <a:pt x="5" y="24"/>
                  <a:pt x="5" y="24"/>
                </a:cubicBezTo>
                <a:cubicBezTo>
                  <a:pt x="5" y="24"/>
                  <a:pt x="5" y="24"/>
                  <a:pt x="5" y="24"/>
                </a:cubicBezTo>
                <a:cubicBezTo>
                  <a:pt x="5" y="24"/>
                  <a:pt x="5" y="24"/>
                  <a:pt x="5" y="24"/>
                </a:cubicBezTo>
                <a:cubicBezTo>
                  <a:pt x="5" y="24"/>
                  <a:pt x="5" y="24"/>
                  <a:pt x="5" y="24"/>
                </a:cubicBezTo>
                <a:cubicBezTo>
                  <a:pt x="5" y="24"/>
                  <a:pt x="5" y="24"/>
                  <a:pt x="5" y="24"/>
                </a:cubicBezTo>
                <a:cubicBezTo>
                  <a:pt x="5" y="24"/>
                  <a:pt x="5" y="24"/>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6" y="25"/>
                  <a:pt x="6" y="25"/>
                  <a:pt x="6" y="25"/>
                </a:cubicBezTo>
                <a:cubicBezTo>
                  <a:pt x="6" y="25"/>
                  <a:pt x="6" y="25"/>
                  <a:pt x="6" y="25"/>
                </a:cubicBezTo>
                <a:cubicBezTo>
                  <a:pt x="6" y="25"/>
                  <a:pt x="6" y="25"/>
                  <a:pt x="6" y="25"/>
                </a:cubicBezTo>
                <a:cubicBezTo>
                  <a:pt x="6" y="25"/>
                  <a:pt x="6" y="25"/>
                  <a:pt x="6" y="25"/>
                </a:cubicBezTo>
                <a:cubicBezTo>
                  <a:pt x="6" y="25"/>
                  <a:pt x="6" y="25"/>
                  <a:pt x="6" y="25"/>
                </a:cubicBezTo>
                <a:cubicBezTo>
                  <a:pt x="6" y="26"/>
                  <a:pt x="7" y="26"/>
                  <a:pt x="7" y="26"/>
                </a:cubicBezTo>
                <a:cubicBezTo>
                  <a:pt x="7" y="26"/>
                  <a:pt x="7" y="26"/>
                  <a:pt x="7" y="26"/>
                </a:cubicBezTo>
                <a:cubicBezTo>
                  <a:pt x="7" y="26"/>
                  <a:pt x="7" y="26"/>
                  <a:pt x="7" y="26"/>
                </a:cubicBezTo>
                <a:cubicBezTo>
                  <a:pt x="7" y="26"/>
                  <a:pt x="7" y="26"/>
                  <a:pt x="7" y="26"/>
                </a:cubicBezTo>
                <a:cubicBezTo>
                  <a:pt x="7" y="27"/>
                  <a:pt x="7" y="27"/>
                  <a:pt x="7" y="27"/>
                </a:cubicBezTo>
                <a:cubicBezTo>
                  <a:pt x="7" y="26"/>
                  <a:pt x="7" y="26"/>
                  <a:pt x="7" y="26"/>
                </a:cubicBezTo>
                <a:cubicBezTo>
                  <a:pt x="7" y="26"/>
                  <a:pt x="7" y="27"/>
                  <a:pt x="7" y="27"/>
                </a:cubicBezTo>
                <a:cubicBezTo>
                  <a:pt x="7" y="27"/>
                  <a:pt x="7" y="27"/>
                  <a:pt x="7" y="27"/>
                </a:cubicBezTo>
                <a:cubicBezTo>
                  <a:pt x="7" y="27"/>
                  <a:pt x="7" y="27"/>
                  <a:pt x="7" y="27"/>
                </a:cubicBezTo>
                <a:cubicBezTo>
                  <a:pt x="7" y="28"/>
                  <a:pt x="7" y="28"/>
                  <a:pt x="7" y="28"/>
                </a:cubicBezTo>
                <a:cubicBezTo>
                  <a:pt x="7" y="28"/>
                  <a:pt x="7" y="28"/>
                  <a:pt x="7" y="28"/>
                </a:cubicBezTo>
                <a:cubicBezTo>
                  <a:pt x="7" y="28"/>
                  <a:pt x="7" y="28"/>
                  <a:pt x="7" y="28"/>
                </a:cubicBezTo>
                <a:cubicBezTo>
                  <a:pt x="6" y="28"/>
                  <a:pt x="6" y="28"/>
                  <a:pt x="6" y="28"/>
                </a:cubicBezTo>
                <a:cubicBezTo>
                  <a:pt x="6" y="28"/>
                  <a:pt x="6" y="28"/>
                  <a:pt x="6" y="28"/>
                </a:cubicBezTo>
                <a:cubicBezTo>
                  <a:pt x="6" y="28"/>
                  <a:pt x="6" y="28"/>
                  <a:pt x="6" y="29"/>
                </a:cubicBezTo>
                <a:cubicBezTo>
                  <a:pt x="6" y="29"/>
                  <a:pt x="6" y="29"/>
                  <a:pt x="6" y="29"/>
                </a:cubicBezTo>
                <a:cubicBezTo>
                  <a:pt x="6" y="29"/>
                  <a:pt x="6" y="29"/>
                  <a:pt x="6" y="29"/>
                </a:cubicBezTo>
                <a:cubicBezTo>
                  <a:pt x="6" y="29"/>
                  <a:pt x="6" y="29"/>
                  <a:pt x="6" y="29"/>
                </a:cubicBezTo>
                <a:cubicBezTo>
                  <a:pt x="6" y="29"/>
                  <a:pt x="6" y="29"/>
                  <a:pt x="6" y="29"/>
                </a:cubicBezTo>
                <a:cubicBezTo>
                  <a:pt x="6" y="29"/>
                  <a:pt x="6" y="29"/>
                  <a:pt x="6" y="29"/>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1"/>
                </a:cubicBezTo>
                <a:cubicBezTo>
                  <a:pt x="6" y="31"/>
                  <a:pt x="6" y="31"/>
                  <a:pt x="6" y="31"/>
                </a:cubicBezTo>
                <a:cubicBezTo>
                  <a:pt x="6" y="31"/>
                  <a:pt x="6" y="31"/>
                  <a:pt x="6" y="31"/>
                </a:cubicBezTo>
                <a:cubicBezTo>
                  <a:pt x="6" y="31"/>
                  <a:pt x="6" y="31"/>
                  <a:pt x="6" y="31"/>
                </a:cubicBezTo>
                <a:cubicBezTo>
                  <a:pt x="6" y="31"/>
                  <a:pt x="6" y="31"/>
                  <a:pt x="6" y="31"/>
                </a:cubicBezTo>
                <a:cubicBezTo>
                  <a:pt x="6" y="32"/>
                  <a:pt x="6" y="32"/>
                  <a:pt x="6" y="32"/>
                </a:cubicBezTo>
                <a:cubicBezTo>
                  <a:pt x="6" y="32"/>
                  <a:pt x="6" y="32"/>
                  <a:pt x="6" y="32"/>
                </a:cubicBezTo>
                <a:cubicBezTo>
                  <a:pt x="6" y="32"/>
                  <a:pt x="6" y="32"/>
                  <a:pt x="6" y="32"/>
                </a:cubicBezTo>
                <a:cubicBezTo>
                  <a:pt x="6" y="32"/>
                  <a:pt x="6" y="32"/>
                  <a:pt x="6" y="32"/>
                </a:cubicBezTo>
                <a:cubicBezTo>
                  <a:pt x="6" y="32"/>
                  <a:pt x="6" y="33"/>
                  <a:pt x="6" y="33"/>
                </a:cubicBezTo>
                <a:cubicBezTo>
                  <a:pt x="7" y="33"/>
                  <a:pt x="7" y="33"/>
                  <a:pt x="7" y="33"/>
                </a:cubicBezTo>
                <a:cubicBezTo>
                  <a:pt x="7" y="33"/>
                  <a:pt x="7" y="33"/>
                  <a:pt x="7" y="33"/>
                </a:cubicBezTo>
                <a:cubicBezTo>
                  <a:pt x="7" y="33"/>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5"/>
                  <a:pt x="7" y="35"/>
                  <a:pt x="7" y="35"/>
                </a:cubicBezTo>
                <a:cubicBezTo>
                  <a:pt x="7" y="35"/>
                  <a:pt x="7" y="35"/>
                  <a:pt x="7" y="35"/>
                </a:cubicBezTo>
                <a:cubicBezTo>
                  <a:pt x="7" y="35"/>
                  <a:pt x="7" y="35"/>
                  <a:pt x="7" y="35"/>
                </a:cubicBezTo>
                <a:cubicBezTo>
                  <a:pt x="8" y="35"/>
                  <a:pt x="8" y="35"/>
                  <a:pt x="8" y="35"/>
                </a:cubicBezTo>
                <a:cubicBezTo>
                  <a:pt x="8" y="35"/>
                  <a:pt x="8" y="35"/>
                  <a:pt x="8" y="35"/>
                </a:cubicBezTo>
                <a:cubicBezTo>
                  <a:pt x="8" y="35"/>
                  <a:pt x="8" y="35"/>
                  <a:pt x="8" y="35"/>
                </a:cubicBezTo>
                <a:cubicBezTo>
                  <a:pt x="8" y="35"/>
                  <a:pt x="8" y="35"/>
                  <a:pt x="8" y="36"/>
                </a:cubicBezTo>
                <a:cubicBezTo>
                  <a:pt x="8" y="36"/>
                  <a:pt x="8" y="36"/>
                  <a:pt x="8" y="36"/>
                </a:cubicBezTo>
                <a:cubicBezTo>
                  <a:pt x="8" y="36"/>
                  <a:pt x="8" y="36"/>
                  <a:pt x="8" y="36"/>
                </a:cubicBezTo>
                <a:cubicBezTo>
                  <a:pt x="8" y="36"/>
                  <a:pt x="8" y="36"/>
                  <a:pt x="8" y="36"/>
                </a:cubicBezTo>
                <a:cubicBezTo>
                  <a:pt x="8" y="36"/>
                  <a:pt x="8" y="36"/>
                  <a:pt x="8" y="36"/>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9" y="37"/>
                  <a:pt x="9" y="38"/>
                  <a:pt x="9" y="38"/>
                </a:cubicBezTo>
                <a:cubicBezTo>
                  <a:pt x="8" y="38"/>
                  <a:pt x="8" y="38"/>
                  <a:pt x="8" y="38"/>
                </a:cubicBezTo>
                <a:cubicBezTo>
                  <a:pt x="9" y="38"/>
                  <a:pt x="9" y="38"/>
                  <a:pt x="9" y="38"/>
                </a:cubicBezTo>
                <a:cubicBezTo>
                  <a:pt x="9" y="38"/>
                  <a:pt x="10" y="38"/>
                  <a:pt x="10" y="38"/>
                </a:cubicBezTo>
                <a:cubicBezTo>
                  <a:pt x="10" y="38"/>
                  <a:pt x="10" y="38"/>
                  <a:pt x="10" y="38"/>
                </a:cubicBezTo>
                <a:cubicBezTo>
                  <a:pt x="10" y="38"/>
                  <a:pt x="10" y="38"/>
                  <a:pt x="10" y="38"/>
                </a:cubicBezTo>
                <a:cubicBezTo>
                  <a:pt x="10" y="38"/>
                  <a:pt x="10" y="38"/>
                  <a:pt x="10" y="38"/>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40"/>
                  <a:pt x="11" y="40"/>
                </a:cubicBezTo>
                <a:cubicBezTo>
                  <a:pt x="11" y="40"/>
                  <a:pt x="11" y="40"/>
                  <a:pt x="11" y="40"/>
                </a:cubicBezTo>
                <a:cubicBezTo>
                  <a:pt x="11" y="40"/>
                  <a:pt x="11" y="40"/>
                  <a:pt x="11" y="40"/>
                </a:cubicBezTo>
                <a:cubicBezTo>
                  <a:pt x="11" y="40"/>
                  <a:pt x="11" y="40"/>
                  <a:pt x="11" y="40"/>
                </a:cubicBezTo>
                <a:cubicBezTo>
                  <a:pt x="11" y="40"/>
                  <a:pt x="11" y="40"/>
                  <a:pt x="11" y="40"/>
                </a:cubicBezTo>
                <a:cubicBezTo>
                  <a:pt x="11" y="40"/>
                  <a:pt x="11" y="40"/>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2" y="41"/>
                  <a:pt x="12" y="41"/>
                  <a:pt x="12" y="41"/>
                </a:cubicBezTo>
                <a:cubicBezTo>
                  <a:pt x="12" y="41"/>
                  <a:pt x="12" y="42"/>
                  <a:pt x="12" y="42"/>
                </a:cubicBezTo>
                <a:cubicBezTo>
                  <a:pt x="12" y="42"/>
                  <a:pt x="12" y="42"/>
                  <a:pt x="12" y="42"/>
                </a:cubicBezTo>
                <a:cubicBezTo>
                  <a:pt x="12" y="42"/>
                  <a:pt x="12" y="42"/>
                  <a:pt x="12" y="42"/>
                </a:cubicBezTo>
                <a:cubicBezTo>
                  <a:pt x="12" y="44"/>
                  <a:pt x="12" y="44"/>
                  <a:pt x="12" y="44"/>
                </a:cubicBezTo>
                <a:cubicBezTo>
                  <a:pt x="12" y="44"/>
                  <a:pt x="12" y="44"/>
                  <a:pt x="12" y="44"/>
                </a:cubicBezTo>
                <a:cubicBezTo>
                  <a:pt x="12" y="44"/>
                  <a:pt x="12" y="44"/>
                  <a:pt x="12" y="44"/>
                </a:cubicBezTo>
                <a:cubicBezTo>
                  <a:pt x="12" y="44"/>
                  <a:pt x="12" y="44"/>
                  <a:pt x="12" y="44"/>
                </a:cubicBezTo>
                <a:cubicBezTo>
                  <a:pt x="12" y="44"/>
                  <a:pt x="12" y="45"/>
                  <a:pt x="12" y="45"/>
                </a:cubicBezTo>
                <a:cubicBezTo>
                  <a:pt x="12" y="45"/>
                  <a:pt x="12" y="45"/>
                  <a:pt x="12" y="45"/>
                </a:cubicBezTo>
                <a:cubicBezTo>
                  <a:pt x="12" y="45"/>
                  <a:pt x="12" y="45"/>
                  <a:pt x="12" y="45"/>
                </a:cubicBezTo>
                <a:cubicBezTo>
                  <a:pt x="12" y="45"/>
                  <a:pt x="12" y="45"/>
                  <a:pt x="12" y="45"/>
                </a:cubicBezTo>
                <a:cubicBezTo>
                  <a:pt x="12" y="45"/>
                  <a:pt x="12" y="45"/>
                  <a:pt x="12" y="45"/>
                </a:cubicBezTo>
                <a:cubicBezTo>
                  <a:pt x="12" y="45"/>
                  <a:pt x="12" y="45"/>
                  <a:pt x="12" y="45"/>
                </a:cubicBezTo>
                <a:cubicBezTo>
                  <a:pt x="12" y="45"/>
                  <a:pt x="12" y="46"/>
                  <a:pt x="12" y="46"/>
                </a:cubicBezTo>
                <a:cubicBezTo>
                  <a:pt x="12" y="46"/>
                  <a:pt x="12" y="46"/>
                  <a:pt x="12" y="46"/>
                </a:cubicBezTo>
                <a:cubicBezTo>
                  <a:pt x="12" y="46"/>
                  <a:pt x="12" y="46"/>
                  <a:pt x="12" y="46"/>
                </a:cubicBezTo>
                <a:cubicBezTo>
                  <a:pt x="12" y="46"/>
                  <a:pt x="12" y="46"/>
                  <a:pt x="12" y="46"/>
                </a:cubicBezTo>
                <a:cubicBezTo>
                  <a:pt x="12" y="46"/>
                  <a:pt x="12" y="46"/>
                  <a:pt x="12" y="46"/>
                </a:cubicBezTo>
                <a:cubicBezTo>
                  <a:pt x="12" y="46"/>
                  <a:pt x="12" y="46"/>
                  <a:pt x="12" y="46"/>
                </a:cubicBezTo>
                <a:cubicBezTo>
                  <a:pt x="12" y="46"/>
                  <a:pt x="12" y="46"/>
                  <a:pt x="12" y="47"/>
                </a:cubicBezTo>
                <a:cubicBezTo>
                  <a:pt x="12" y="47"/>
                  <a:pt x="12" y="47"/>
                  <a:pt x="12" y="47"/>
                </a:cubicBezTo>
                <a:cubicBezTo>
                  <a:pt x="12" y="47"/>
                  <a:pt x="12" y="47"/>
                  <a:pt x="12" y="47"/>
                </a:cubicBezTo>
                <a:cubicBezTo>
                  <a:pt x="12" y="47"/>
                  <a:pt x="12" y="47"/>
                  <a:pt x="12" y="47"/>
                </a:cubicBezTo>
                <a:cubicBezTo>
                  <a:pt x="12" y="47"/>
                  <a:pt x="12" y="47"/>
                  <a:pt x="12" y="47"/>
                </a:cubicBezTo>
                <a:cubicBezTo>
                  <a:pt x="12" y="48"/>
                  <a:pt x="12" y="48"/>
                  <a:pt x="13" y="48"/>
                </a:cubicBezTo>
                <a:cubicBezTo>
                  <a:pt x="13" y="48"/>
                  <a:pt x="13" y="48"/>
                  <a:pt x="13" y="48"/>
                </a:cubicBezTo>
                <a:cubicBezTo>
                  <a:pt x="13" y="48"/>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4" y="49"/>
                </a:cubicBezTo>
                <a:cubicBezTo>
                  <a:pt x="14" y="49"/>
                  <a:pt x="14" y="49"/>
                  <a:pt x="14" y="49"/>
                </a:cubicBezTo>
                <a:cubicBezTo>
                  <a:pt x="14" y="50"/>
                  <a:pt x="14" y="50"/>
                  <a:pt x="14" y="50"/>
                </a:cubicBezTo>
                <a:cubicBezTo>
                  <a:pt x="14" y="50"/>
                  <a:pt x="14" y="50"/>
                  <a:pt x="14" y="50"/>
                </a:cubicBezTo>
                <a:cubicBezTo>
                  <a:pt x="14" y="50"/>
                  <a:pt x="14" y="50"/>
                  <a:pt x="14" y="50"/>
                </a:cubicBezTo>
                <a:cubicBezTo>
                  <a:pt x="14" y="50"/>
                  <a:pt x="14" y="50"/>
                  <a:pt x="14" y="50"/>
                </a:cubicBezTo>
                <a:cubicBezTo>
                  <a:pt x="14" y="50"/>
                  <a:pt x="14" y="50"/>
                  <a:pt x="14" y="50"/>
                </a:cubicBezTo>
                <a:cubicBezTo>
                  <a:pt x="15" y="50"/>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2"/>
                  <a:pt x="15" y="52"/>
                  <a:pt x="15" y="52"/>
                </a:cubicBezTo>
                <a:cubicBezTo>
                  <a:pt x="15" y="52"/>
                  <a:pt x="15" y="52"/>
                  <a:pt x="15" y="52"/>
                </a:cubicBezTo>
                <a:cubicBezTo>
                  <a:pt x="15" y="52"/>
                  <a:pt x="15" y="52"/>
                  <a:pt x="15" y="52"/>
                </a:cubicBezTo>
                <a:cubicBezTo>
                  <a:pt x="15" y="52"/>
                  <a:pt x="15" y="52"/>
                  <a:pt x="15"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3"/>
                  <a:pt x="16" y="53"/>
                  <a:pt x="16" y="53"/>
                </a:cubicBezTo>
                <a:cubicBezTo>
                  <a:pt x="17" y="53"/>
                  <a:pt x="17" y="53"/>
                  <a:pt x="17" y="53"/>
                </a:cubicBezTo>
                <a:cubicBezTo>
                  <a:pt x="17" y="53"/>
                  <a:pt x="17" y="53"/>
                  <a:pt x="17" y="53"/>
                </a:cubicBezTo>
                <a:cubicBezTo>
                  <a:pt x="17" y="53"/>
                  <a:pt x="17" y="53"/>
                  <a:pt x="17" y="53"/>
                </a:cubicBezTo>
                <a:cubicBezTo>
                  <a:pt x="17" y="53"/>
                  <a:pt x="17" y="53"/>
                  <a:pt x="17" y="53"/>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0"/>
                  <a:pt x="17" y="50"/>
                </a:cubicBezTo>
                <a:cubicBezTo>
                  <a:pt x="17" y="50"/>
                  <a:pt x="17" y="50"/>
                  <a:pt x="17" y="50"/>
                </a:cubicBezTo>
                <a:cubicBezTo>
                  <a:pt x="17" y="50"/>
                  <a:pt x="17" y="50"/>
                  <a:pt x="17" y="50"/>
                </a:cubicBezTo>
                <a:cubicBezTo>
                  <a:pt x="17" y="50"/>
                  <a:pt x="17" y="50"/>
                  <a:pt x="17" y="50"/>
                </a:cubicBezTo>
                <a:cubicBezTo>
                  <a:pt x="17" y="50"/>
                  <a:pt x="17" y="50"/>
                  <a:pt x="17" y="49"/>
                </a:cubicBezTo>
                <a:cubicBezTo>
                  <a:pt x="17"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8" y="48"/>
                </a:cubicBezTo>
                <a:cubicBezTo>
                  <a:pt x="18" y="48"/>
                  <a:pt x="18" y="47"/>
                  <a:pt x="18" y="47"/>
                </a:cubicBezTo>
                <a:cubicBezTo>
                  <a:pt x="18" y="47"/>
                  <a:pt x="18" y="47"/>
                  <a:pt x="18" y="47"/>
                </a:cubicBezTo>
                <a:cubicBezTo>
                  <a:pt x="18" y="47"/>
                  <a:pt x="18" y="46"/>
                  <a:pt x="18" y="46"/>
                </a:cubicBezTo>
                <a:cubicBezTo>
                  <a:pt x="18" y="46"/>
                  <a:pt x="18" y="46"/>
                  <a:pt x="18" y="46"/>
                </a:cubicBezTo>
                <a:cubicBezTo>
                  <a:pt x="18" y="46"/>
                  <a:pt x="18" y="46"/>
                  <a:pt x="18" y="46"/>
                </a:cubicBezTo>
                <a:cubicBezTo>
                  <a:pt x="18" y="46"/>
                  <a:pt x="18" y="46"/>
                  <a:pt x="18" y="46"/>
                </a:cubicBezTo>
                <a:cubicBezTo>
                  <a:pt x="17" y="46"/>
                  <a:pt x="17" y="46"/>
                  <a:pt x="17" y="46"/>
                </a:cubicBezTo>
                <a:cubicBezTo>
                  <a:pt x="17" y="46"/>
                  <a:pt x="17" y="46"/>
                  <a:pt x="17" y="46"/>
                </a:cubicBezTo>
                <a:cubicBezTo>
                  <a:pt x="18" y="46"/>
                  <a:pt x="18" y="46"/>
                  <a:pt x="18" y="46"/>
                </a:cubicBezTo>
                <a:cubicBezTo>
                  <a:pt x="18" y="46"/>
                  <a:pt x="18" y="46"/>
                  <a:pt x="18" y="46"/>
                </a:cubicBezTo>
                <a:cubicBezTo>
                  <a:pt x="18" y="46"/>
                  <a:pt x="18" y="46"/>
                  <a:pt x="18" y="46"/>
                </a:cubicBezTo>
                <a:cubicBezTo>
                  <a:pt x="18" y="46"/>
                  <a:pt x="18" y="46"/>
                  <a:pt x="18" y="46"/>
                </a:cubicBezTo>
                <a:cubicBezTo>
                  <a:pt x="19" y="46"/>
                  <a:pt x="19" y="46"/>
                  <a:pt x="19" y="46"/>
                </a:cubicBezTo>
                <a:cubicBezTo>
                  <a:pt x="19" y="46"/>
                  <a:pt x="19" y="46"/>
                  <a:pt x="19" y="46"/>
                </a:cubicBezTo>
                <a:cubicBezTo>
                  <a:pt x="19" y="46"/>
                  <a:pt x="19" y="45"/>
                  <a:pt x="19" y="45"/>
                </a:cubicBezTo>
                <a:cubicBezTo>
                  <a:pt x="19" y="45"/>
                  <a:pt x="19" y="45"/>
                  <a:pt x="19" y="45"/>
                </a:cubicBezTo>
                <a:cubicBezTo>
                  <a:pt x="19" y="45"/>
                  <a:pt x="19" y="45"/>
                  <a:pt x="19" y="45"/>
                </a:cubicBezTo>
                <a:cubicBezTo>
                  <a:pt x="19" y="45"/>
                  <a:pt x="19" y="45"/>
                  <a:pt x="19" y="45"/>
                </a:cubicBezTo>
                <a:cubicBezTo>
                  <a:pt x="19" y="45"/>
                  <a:pt x="19" y="45"/>
                  <a:pt x="19" y="45"/>
                </a:cubicBezTo>
                <a:cubicBezTo>
                  <a:pt x="19" y="45"/>
                  <a:pt x="19" y="45"/>
                  <a:pt x="19" y="45"/>
                </a:cubicBezTo>
                <a:cubicBezTo>
                  <a:pt x="19" y="45"/>
                  <a:pt x="19" y="45"/>
                  <a:pt x="20" y="44"/>
                </a:cubicBezTo>
                <a:cubicBezTo>
                  <a:pt x="20" y="44"/>
                  <a:pt x="20" y="44"/>
                  <a:pt x="20" y="44"/>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1"/>
                </a:cubicBezTo>
                <a:cubicBezTo>
                  <a:pt x="20" y="41"/>
                  <a:pt x="20" y="41"/>
                  <a:pt x="20" y="41"/>
                </a:cubicBezTo>
                <a:cubicBezTo>
                  <a:pt x="20" y="41"/>
                  <a:pt x="20" y="41"/>
                  <a:pt x="20" y="41"/>
                </a:cubicBezTo>
                <a:cubicBezTo>
                  <a:pt x="21" y="41"/>
                  <a:pt x="21" y="41"/>
                  <a:pt x="21" y="41"/>
                </a:cubicBezTo>
                <a:cubicBezTo>
                  <a:pt x="21" y="41"/>
                  <a:pt x="21" y="41"/>
                  <a:pt x="21" y="41"/>
                </a:cubicBezTo>
                <a:cubicBezTo>
                  <a:pt x="21" y="41"/>
                  <a:pt x="21" y="41"/>
                  <a:pt x="21"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0"/>
                  <a:pt x="22" y="40"/>
                </a:cubicBezTo>
                <a:cubicBezTo>
                  <a:pt x="22" y="40"/>
                  <a:pt x="22" y="40"/>
                  <a:pt x="22" y="40"/>
                </a:cubicBezTo>
                <a:cubicBezTo>
                  <a:pt x="22" y="40"/>
                  <a:pt x="22"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39"/>
                  <a:pt x="24" y="39"/>
                  <a:pt x="24" y="39"/>
                </a:cubicBezTo>
                <a:cubicBezTo>
                  <a:pt x="24" y="39"/>
                  <a:pt x="24" y="39"/>
                  <a:pt x="24" y="39"/>
                </a:cubicBezTo>
                <a:cubicBezTo>
                  <a:pt x="24" y="39"/>
                  <a:pt x="24" y="39"/>
                  <a:pt x="24" y="39"/>
                </a:cubicBezTo>
                <a:cubicBezTo>
                  <a:pt x="24" y="38"/>
                  <a:pt x="24" y="38"/>
                  <a:pt x="24" y="38"/>
                </a:cubicBezTo>
                <a:cubicBezTo>
                  <a:pt x="24" y="38"/>
                  <a:pt x="24" y="38"/>
                  <a:pt x="24" y="37"/>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5" y="36"/>
                  <a:pt x="25" y="36"/>
                  <a:pt x="25" y="36"/>
                </a:cubicBezTo>
                <a:cubicBezTo>
                  <a:pt x="25" y="36"/>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6" y="34"/>
                  <a:pt x="26" y="34"/>
                  <a:pt x="26" y="34"/>
                </a:cubicBezTo>
                <a:cubicBezTo>
                  <a:pt x="26" y="34"/>
                  <a:pt x="26" y="34"/>
                  <a:pt x="26" y="34"/>
                </a:cubicBezTo>
                <a:cubicBezTo>
                  <a:pt x="26" y="34"/>
                  <a:pt x="26" y="34"/>
                  <a:pt x="26" y="34"/>
                </a:cubicBezTo>
                <a:cubicBezTo>
                  <a:pt x="26" y="34"/>
                  <a:pt x="26" y="34"/>
                  <a:pt x="26" y="34"/>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5" y="32"/>
                </a:cubicBezTo>
                <a:cubicBezTo>
                  <a:pt x="25" y="32"/>
                  <a:pt x="25" y="32"/>
                  <a:pt x="25" y="31"/>
                </a:cubicBezTo>
                <a:cubicBezTo>
                  <a:pt x="25" y="31"/>
                  <a:pt x="25" y="31"/>
                  <a:pt x="25" y="31"/>
                </a:cubicBezTo>
                <a:cubicBezTo>
                  <a:pt x="25" y="31"/>
                  <a:pt x="25" y="31"/>
                  <a:pt x="25" y="31"/>
                </a:cubicBezTo>
                <a:cubicBezTo>
                  <a:pt x="25" y="31"/>
                  <a:pt x="25" y="31"/>
                  <a:pt x="25"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3" y="31"/>
                  <a:pt x="23" y="31"/>
                  <a:pt x="23" y="31"/>
                </a:cubicBezTo>
                <a:cubicBezTo>
                  <a:pt x="23" y="31"/>
                  <a:pt x="23" y="31"/>
                  <a:pt x="23" y="31"/>
                </a:cubicBezTo>
                <a:cubicBezTo>
                  <a:pt x="23" y="31"/>
                  <a:pt x="23" y="31"/>
                  <a:pt x="23" y="31"/>
                </a:cubicBezTo>
                <a:cubicBezTo>
                  <a:pt x="23" y="31"/>
                  <a:pt x="23" y="31"/>
                  <a:pt x="23" y="31"/>
                </a:cubicBezTo>
                <a:cubicBezTo>
                  <a:pt x="23" y="30"/>
                  <a:pt x="23" y="30"/>
                  <a:pt x="23" y="30"/>
                </a:cubicBezTo>
                <a:cubicBezTo>
                  <a:pt x="23" y="30"/>
                  <a:pt x="22" y="30"/>
                  <a:pt x="22" y="30"/>
                </a:cubicBezTo>
                <a:cubicBezTo>
                  <a:pt x="22" y="30"/>
                  <a:pt x="22" y="30"/>
                  <a:pt x="22" y="30"/>
                </a:cubicBezTo>
                <a:cubicBezTo>
                  <a:pt x="22" y="30"/>
                  <a:pt x="22" y="30"/>
                  <a:pt x="22" y="30"/>
                </a:cubicBezTo>
                <a:cubicBezTo>
                  <a:pt x="22" y="30"/>
                  <a:pt x="22" y="30"/>
                  <a:pt x="22"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0" y="30"/>
                </a:cubicBezTo>
                <a:cubicBezTo>
                  <a:pt x="20" y="30"/>
                  <a:pt x="20" y="30"/>
                  <a:pt x="20" y="30"/>
                </a:cubicBezTo>
                <a:cubicBezTo>
                  <a:pt x="20" y="30"/>
                  <a:pt x="20" y="30"/>
                  <a:pt x="20" y="30"/>
                </a:cubicBezTo>
                <a:cubicBezTo>
                  <a:pt x="20" y="30"/>
                  <a:pt x="20" y="30"/>
                  <a:pt x="20" y="30"/>
                </a:cubicBezTo>
                <a:cubicBezTo>
                  <a:pt x="20" y="30"/>
                  <a:pt x="20" y="29"/>
                  <a:pt x="20" y="29"/>
                </a:cubicBezTo>
                <a:cubicBezTo>
                  <a:pt x="20" y="29"/>
                  <a:pt x="20" y="29"/>
                  <a:pt x="20" y="29"/>
                </a:cubicBezTo>
                <a:cubicBezTo>
                  <a:pt x="20" y="29"/>
                  <a:pt x="20" y="29"/>
                  <a:pt x="20" y="29"/>
                </a:cubicBezTo>
                <a:cubicBezTo>
                  <a:pt x="19" y="29"/>
                  <a:pt x="19" y="29"/>
                  <a:pt x="19" y="29"/>
                </a:cubicBezTo>
                <a:cubicBezTo>
                  <a:pt x="19" y="29"/>
                  <a:pt x="19" y="29"/>
                  <a:pt x="19" y="29"/>
                </a:cubicBezTo>
                <a:cubicBezTo>
                  <a:pt x="19" y="29"/>
                  <a:pt x="19" y="29"/>
                  <a:pt x="19" y="30"/>
                </a:cubicBezTo>
                <a:cubicBezTo>
                  <a:pt x="19" y="30"/>
                  <a:pt x="19" y="30"/>
                  <a:pt x="19" y="30"/>
                </a:cubicBezTo>
                <a:cubicBezTo>
                  <a:pt x="19" y="30"/>
                  <a:pt x="18" y="30"/>
                  <a:pt x="18" y="30"/>
                </a:cubicBezTo>
                <a:cubicBezTo>
                  <a:pt x="18" y="30"/>
                  <a:pt x="18" y="30"/>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8"/>
                  <a:pt x="19" y="28"/>
                </a:cubicBezTo>
                <a:cubicBezTo>
                  <a:pt x="19" y="28"/>
                  <a:pt x="19" y="28"/>
                  <a:pt x="19" y="28"/>
                </a:cubicBezTo>
                <a:cubicBezTo>
                  <a:pt x="19" y="28"/>
                  <a:pt x="19" y="28"/>
                  <a:pt x="19" y="28"/>
                </a:cubicBezTo>
                <a:cubicBezTo>
                  <a:pt x="18" y="28"/>
                  <a:pt x="18" y="28"/>
                  <a:pt x="18" y="28"/>
                </a:cubicBezTo>
                <a:cubicBezTo>
                  <a:pt x="18" y="28"/>
                  <a:pt x="18" y="28"/>
                  <a:pt x="18" y="28"/>
                </a:cubicBezTo>
                <a:cubicBezTo>
                  <a:pt x="18" y="28"/>
                  <a:pt x="18" y="28"/>
                  <a:pt x="18" y="28"/>
                </a:cubicBezTo>
                <a:cubicBezTo>
                  <a:pt x="18" y="28"/>
                  <a:pt x="18" y="28"/>
                  <a:pt x="18" y="28"/>
                </a:cubicBezTo>
                <a:cubicBezTo>
                  <a:pt x="18" y="28"/>
                  <a:pt x="18" y="28"/>
                  <a:pt x="18" y="28"/>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7" y="27"/>
                  <a:pt x="17" y="26"/>
                </a:cubicBezTo>
                <a:cubicBezTo>
                  <a:pt x="17" y="26"/>
                  <a:pt x="17" y="26"/>
                  <a:pt x="17" y="26"/>
                </a:cubicBezTo>
                <a:cubicBezTo>
                  <a:pt x="17" y="26"/>
                  <a:pt x="17" y="26"/>
                  <a:pt x="17" y="26"/>
                </a:cubicBezTo>
                <a:cubicBezTo>
                  <a:pt x="17" y="26"/>
                  <a:pt x="17" y="26"/>
                  <a:pt x="17" y="26"/>
                </a:cubicBezTo>
                <a:cubicBezTo>
                  <a:pt x="17" y="26"/>
                  <a:pt x="17" y="26"/>
                  <a:pt x="17" y="26"/>
                </a:cubicBezTo>
                <a:cubicBezTo>
                  <a:pt x="16" y="26"/>
                  <a:pt x="16" y="26"/>
                  <a:pt x="16" y="26"/>
                </a:cubicBezTo>
                <a:cubicBezTo>
                  <a:pt x="16" y="26"/>
                  <a:pt x="16" y="26"/>
                  <a:pt x="16" y="26"/>
                </a:cubicBezTo>
                <a:cubicBezTo>
                  <a:pt x="16" y="26"/>
                  <a:pt x="16" y="26"/>
                  <a:pt x="16" y="26"/>
                </a:cubicBezTo>
                <a:cubicBezTo>
                  <a:pt x="16" y="26"/>
                  <a:pt x="16" y="26"/>
                  <a:pt x="16" y="26"/>
                </a:cubicBezTo>
                <a:cubicBezTo>
                  <a:pt x="16" y="26"/>
                  <a:pt x="16" y="26"/>
                  <a:pt x="16" y="26"/>
                </a:cubicBezTo>
                <a:cubicBezTo>
                  <a:pt x="15" y="26"/>
                  <a:pt x="15" y="26"/>
                  <a:pt x="15" y="26"/>
                </a:cubicBezTo>
                <a:cubicBezTo>
                  <a:pt x="15" y="26"/>
                  <a:pt x="15" y="26"/>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4" y="25"/>
                  <a:pt x="14" y="25"/>
                </a:cubicBezTo>
                <a:cubicBezTo>
                  <a:pt x="14" y="25"/>
                  <a:pt x="14" y="25"/>
                  <a:pt x="14" y="25"/>
                </a:cubicBezTo>
                <a:cubicBezTo>
                  <a:pt x="14" y="25"/>
                  <a:pt x="14" y="25"/>
                  <a:pt x="14" y="25"/>
                </a:cubicBezTo>
                <a:cubicBezTo>
                  <a:pt x="14" y="25"/>
                  <a:pt x="14" y="25"/>
                  <a:pt x="13" y="25"/>
                </a:cubicBezTo>
                <a:cubicBezTo>
                  <a:pt x="14" y="25"/>
                  <a:pt x="14" y="24"/>
                  <a:pt x="14" y="24"/>
                </a:cubicBezTo>
                <a:cubicBezTo>
                  <a:pt x="14" y="24"/>
                  <a:pt x="14" y="24"/>
                  <a:pt x="14" y="24"/>
                </a:cubicBezTo>
                <a:cubicBezTo>
                  <a:pt x="14" y="24"/>
                  <a:pt x="14" y="24"/>
                  <a:pt x="14"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2" y="24"/>
                  <a:pt x="12" y="24"/>
                </a:cubicBezTo>
                <a:cubicBezTo>
                  <a:pt x="12" y="24"/>
                  <a:pt x="12" y="24"/>
                  <a:pt x="12" y="24"/>
                </a:cubicBezTo>
                <a:cubicBezTo>
                  <a:pt x="12" y="24"/>
                  <a:pt x="12" y="24"/>
                  <a:pt x="12" y="24"/>
                </a:cubicBezTo>
                <a:cubicBezTo>
                  <a:pt x="12" y="24"/>
                  <a:pt x="12" y="24"/>
                  <a:pt x="12" y="24"/>
                </a:cubicBezTo>
                <a:cubicBezTo>
                  <a:pt x="12" y="24"/>
                  <a:pt x="11" y="24"/>
                  <a:pt x="11" y="24"/>
                </a:cubicBezTo>
                <a:cubicBezTo>
                  <a:pt x="11" y="24"/>
                  <a:pt x="11" y="23"/>
                  <a:pt x="11" y="23"/>
                </a:cubicBezTo>
                <a:cubicBezTo>
                  <a:pt x="11" y="23"/>
                  <a:pt x="11" y="23"/>
                  <a:pt x="11" y="23"/>
                </a:cubicBezTo>
                <a:cubicBezTo>
                  <a:pt x="11" y="23"/>
                  <a:pt x="10" y="23"/>
                  <a:pt x="10" y="23"/>
                </a:cubicBezTo>
                <a:cubicBezTo>
                  <a:pt x="10" y="23"/>
                  <a:pt x="10" y="23"/>
                  <a:pt x="10" y="23"/>
                </a:cubicBezTo>
                <a:cubicBezTo>
                  <a:pt x="10" y="23"/>
                  <a:pt x="10" y="23"/>
                  <a:pt x="10" y="23"/>
                </a:cubicBezTo>
                <a:cubicBezTo>
                  <a:pt x="10" y="23"/>
                  <a:pt x="10" y="23"/>
                  <a:pt x="10" y="23"/>
                </a:cubicBezTo>
                <a:cubicBezTo>
                  <a:pt x="10" y="23"/>
                  <a:pt x="10" y="23"/>
                  <a:pt x="10" y="23"/>
                </a:cubicBezTo>
                <a:cubicBezTo>
                  <a:pt x="10" y="23"/>
                  <a:pt x="10" y="23"/>
                  <a:pt x="10" y="23"/>
                </a:cubicBezTo>
                <a:cubicBezTo>
                  <a:pt x="10"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7" y="25"/>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3"/>
                </a:cubicBezTo>
                <a:cubicBezTo>
                  <a:pt x="6" y="23"/>
                  <a:pt x="6" y="23"/>
                  <a:pt x="6" y="23"/>
                </a:cubicBezTo>
                <a:cubicBezTo>
                  <a:pt x="6" y="23"/>
                  <a:pt x="6" y="23"/>
                  <a:pt x="5" y="23"/>
                </a:cubicBezTo>
                <a:cubicBezTo>
                  <a:pt x="6" y="23"/>
                  <a:pt x="6" y="23"/>
                  <a:pt x="6" y="23"/>
                </a:cubicBezTo>
                <a:cubicBezTo>
                  <a:pt x="6" y="23"/>
                  <a:pt x="6" y="23"/>
                  <a:pt x="6" y="23"/>
                </a:cubicBezTo>
                <a:cubicBezTo>
                  <a:pt x="6" y="23"/>
                  <a:pt x="6" y="23"/>
                  <a:pt x="6" y="23"/>
                </a:cubicBezTo>
                <a:cubicBezTo>
                  <a:pt x="6" y="23"/>
                  <a:pt x="6" y="22"/>
                  <a:pt x="6" y="22"/>
                </a:cubicBezTo>
                <a:cubicBezTo>
                  <a:pt x="6" y="22"/>
                  <a:pt x="6" y="22"/>
                  <a:pt x="6" y="22"/>
                </a:cubicBezTo>
                <a:cubicBezTo>
                  <a:pt x="6" y="22"/>
                  <a:pt x="6" y="22"/>
                  <a:pt x="6" y="22"/>
                </a:cubicBezTo>
                <a:cubicBezTo>
                  <a:pt x="6" y="22"/>
                  <a:pt x="6" y="22"/>
                  <a:pt x="6" y="22"/>
                </a:cubicBezTo>
                <a:cubicBezTo>
                  <a:pt x="6" y="22"/>
                  <a:pt x="6" y="22"/>
                  <a:pt x="6" y="22"/>
                </a:cubicBezTo>
                <a:cubicBezTo>
                  <a:pt x="6" y="21"/>
                  <a:pt x="6" y="21"/>
                  <a:pt x="6" y="21"/>
                </a:cubicBezTo>
                <a:cubicBezTo>
                  <a:pt x="6" y="21"/>
                  <a:pt x="6" y="21"/>
                  <a:pt x="6" y="21"/>
                </a:cubicBezTo>
                <a:cubicBezTo>
                  <a:pt x="6" y="21"/>
                  <a:pt x="6" y="21"/>
                  <a:pt x="6" y="21"/>
                </a:cubicBezTo>
                <a:cubicBezTo>
                  <a:pt x="6" y="21"/>
                  <a:pt x="6" y="21"/>
                  <a:pt x="6" y="21"/>
                </a:cubicBezTo>
                <a:cubicBezTo>
                  <a:pt x="6" y="21"/>
                  <a:pt x="6" y="21"/>
                  <a:pt x="6"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6" y="20"/>
                  <a:pt x="6" y="20"/>
                  <a:pt x="6" y="19"/>
                </a:cubicBezTo>
                <a:cubicBezTo>
                  <a:pt x="6" y="19"/>
                  <a:pt x="6" y="19"/>
                  <a:pt x="6" y="19"/>
                </a:cubicBezTo>
                <a:cubicBezTo>
                  <a:pt x="6" y="19"/>
                  <a:pt x="6" y="19"/>
                  <a:pt x="6" y="19"/>
                </a:cubicBezTo>
                <a:cubicBezTo>
                  <a:pt x="6" y="18"/>
                  <a:pt x="6" y="18"/>
                  <a:pt x="6" y="18"/>
                </a:cubicBezTo>
                <a:cubicBezTo>
                  <a:pt x="6" y="18"/>
                  <a:pt x="6" y="18"/>
                  <a:pt x="6" y="18"/>
                </a:cubicBezTo>
                <a:cubicBezTo>
                  <a:pt x="6" y="18"/>
                  <a:pt x="6" y="18"/>
                  <a:pt x="6" y="18"/>
                </a:cubicBezTo>
                <a:cubicBezTo>
                  <a:pt x="5" y="18"/>
                  <a:pt x="5" y="18"/>
                  <a:pt x="5" y="18"/>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4" y="19"/>
                  <a:pt x="4" y="19"/>
                  <a:pt x="4" y="19"/>
                </a:cubicBezTo>
                <a:cubicBezTo>
                  <a:pt x="4" y="19"/>
                  <a:pt x="4" y="19"/>
                  <a:pt x="4" y="19"/>
                </a:cubicBezTo>
                <a:cubicBezTo>
                  <a:pt x="4" y="19"/>
                  <a:pt x="4" y="19"/>
                  <a:pt x="4" y="19"/>
                </a:cubicBezTo>
                <a:cubicBezTo>
                  <a:pt x="4" y="20"/>
                  <a:pt x="4" y="20"/>
                  <a:pt x="4" y="20"/>
                </a:cubicBezTo>
                <a:cubicBezTo>
                  <a:pt x="4" y="20"/>
                  <a:pt x="4" y="20"/>
                  <a:pt x="4" y="20"/>
                </a:cubicBezTo>
                <a:cubicBezTo>
                  <a:pt x="4" y="20"/>
                  <a:pt x="4" y="20"/>
                  <a:pt x="4" y="20"/>
                </a:cubicBezTo>
                <a:cubicBezTo>
                  <a:pt x="4" y="20"/>
                  <a:pt x="4" y="20"/>
                  <a:pt x="4" y="20"/>
                </a:cubicBezTo>
                <a:cubicBezTo>
                  <a:pt x="4" y="19"/>
                  <a:pt x="4" y="19"/>
                  <a:pt x="4" y="19"/>
                </a:cubicBezTo>
                <a:cubicBezTo>
                  <a:pt x="4" y="19"/>
                  <a:pt x="4" y="19"/>
                  <a:pt x="3" y="19"/>
                </a:cubicBezTo>
                <a:cubicBezTo>
                  <a:pt x="3" y="19"/>
                  <a:pt x="3" y="19"/>
                  <a:pt x="3" y="19"/>
                </a:cubicBezTo>
                <a:cubicBezTo>
                  <a:pt x="3" y="19"/>
                  <a:pt x="3" y="19"/>
                  <a:pt x="3" y="19"/>
                </a:cubicBezTo>
                <a:cubicBezTo>
                  <a:pt x="3" y="19"/>
                  <a:pt x="3" y="19"/>
                  <a:pt x="3" y="19"/>
                </a:cubicBezTo>
                <a:cubicBezTo>
                  <a:pt x="3" y="19"/>
                  <a:pt x="3" y="19"/>
                  <a:pt x="3" y="19"/>
                </a:cubicBezTo>
                <a:cubicBezTo>
                  <a:pt x="3" y="19"/>
                  <a:pt x="3" y="19"/>
                  <a:pt x="3" y="19"/>
                </a:cubicBezTo>
                <a:cubicBezTo>
                  <a:pt x="3" y="19"/>
                  <a:pt x="3" y="19"/>
                  <a:pt x="4" y="19"/>
                </a:cubicBezTo>
                <a:cubicBezTo>
                  <a:pt x="4" y="19"/>
                  <a:pt x="4" y="19"/>
                  <a:pt x="4" y="19"/>
                </a:cubicBezTo>
                <a:cubicBezTo>
                  <a:pt x="4" y="19"/>
                  <a:pt x="4" y="19"/>
                  <a:pt x="4" y="19"/>
                </a:cubicBezTo>
                <a:cubicBezTo>
                  <a:pt x="4" y="19"/>
                  <a:pt x="4" y="19"/>
                  <a:pt x="4" y="19"/>
                </a:cubicBezTo>
                <a:cubicBezTo>
                  <a:pt x="4" y="19"/>
                  <a:pt x="4" y="19"/>
                  <a:pt x="4" y="19"/>
                </a:cubicBezTo>
                <a:cubicBezTo>
                  <a:pt x="4" y="19"/>
                  <a:pt x="4" y="19"/>
                  <a:pt x="4" y="19"/>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7"/>
                  <a:pt x="4" y="17"/>
                  <a:pt x="4" y="17"/>
                </a:cubicBezTo>
                <a:cubicBezTo>
                  <a:pt x="4" y="17"/>
                  <a:pt x="4" y="17"/>
                  <a:pt x="4" y="17"/>
                </a:cubicBezTo>
                <a:cubicBezTo>
                  <a:pt x="4" y="17"/>
                  <a:pt x="4" y="17"/>
                  <a:pt x="4" y="17"/>
                </a:cubicBezTo>
                <a:cubicBezTo>
                  <a:pt x="4" y="17"/>
                  <a:pt x="4" y="17"/>
                  <a:pt x="4" y="17"/>
                </a:cubicBezTo>
                <a:cubicBezTo>
                  <a:pt x="4" y="17"/>
                  <a:pt x="4" y="17"/>
                  <a:pt x="4" y="17"/>
                </a:cubicBezTo>
                <a:cubicBezTo>
                  <a:pt x="4" y="17"/>
                  <a:pt x="4" y="17"/>
                  <a:pt x="4" y="17"/>
                </a:cubicBezTo>
                <a:cubicBezTo>
                  <a:pt x="4" y="17"/>
                  <a:pt x="5" y="17"/>
                  <a:pt x="5" y="17"/>
                </a:cubicBezTo>
                <a:cubicBezTo>
                  <a:pt x="5" y="17"/>
                  <a:pt x="5" y="17"/>
                  <a:pt x="5" y="17"/>
                </a:cubicBezTo>
                <a:cubicBezTo>
                  <a:pt x="5" y="17"/>
                  <a:pt x="5" y="17"/>
                  <a:pt x="5" y="17"/>
                </a:cubicBezTo>
                <a:cubicBezTo>
                  <a:pt x="5" y="17"/>
                  <a:pt x="5" y="17"/>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7" y="15"/>
                  <a:pt x="7" y="15"/>
                  <a:pt x="7" y="15"/>
                </a:cubicBezTo>
                <a:cubicBezTo>
                  <a:pt x="7" y="15"/>
                  <a:pt x="7" y="15"/>
                  <a:pt x="7" y="15"/>
                </a:cubicBezTo>
                <a:cubicBezTo>
                  <a:pt x="7" y="15"/>
                  <a:pt x="7" y="15"/>
                  <a:pt x="7" y="15"/>
                </a:cubicBezTo>
                <a:cubicBezTo>
                  <a:pt x="7" y="15"/>
                  <a:pt x="8" y="15"/>
                  <a:pt x="8" y="15"/>
                </a:cubicBezTo>
                <a:cubicBezTo>
                  <a:pt x="8" y="15"/>
                  <a:pt x="8" y="15"/>
                  <a:pt x="8" y="15"/>
                </a:cubicBezTo>
                <a:cubicBezTo>
                  <a:pt x="8" y="15"/>
                  <a:pt x="8" y="15"/>
                  <a:pt x="8" y="15"/>
                </a:cubicBezTo>
                <a:cubicBezTo>
                  <a:pt x="8" y="15"/>
                  <a:pt x="8" y="15"/>
                  <a:pt x="8" y="15"/>
                </a:cubicBezTo>
                <a:cubicBezTo>
                  <a:pt x="8" y="15"/>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6"/>
                  <a:pt x="8" y="17"/>
                  <a:pt x="8" y="17"/>
                </a:cubicBezTo>
                <a:cubicBezTo>
                  <a:pt x="8" y="17"/>
                  <a:pt x="8" y="17"/>
                  <a:pt x="8" y="17"/>
                </a:cubicBezTo>
                <a:cubicBezTo>
                  <a:pt x="8" y="17"/>
                  <a:pt x="8" y="17"/>
                  <a:pt x="8" y="17"/>
                </a:cubicBezTo>
                <a:cubicBezTo>
                  <a:pt x="8" y="17"/>
                  <a:pt x="8" y="17"/>
                  <a:pt x="8" y="17"/>
                </a:cubicBezTo>
                <a:cubicBezTo>
                  <a:pt x="9" y="17"/>
                  <a:pt x="9" y="16"/>
                  <a:pt x="9" y="16"/>
                </a:cubicBezTo>
                <a:cubicBezTo>
                  <a:pt x="9" y="16"/>
                  <a:pt x="9" y="16"/>
                  <a:pt x="9" y="16"/>
                </a:cubicBezTo>
                <a:cubicBezTo>
                  <a:pt x="9" y="16"/>
                  <a:pt x="9" y="16"/>
                  <a:pt x="9" y="16"/>
                </a:cubicBezTo>
                <a:cubicBezTo>
                  <a:pt x="9" y="16"/>
                  <a:pt x="9" y="16"/>
                  <a:pt x="9" y="16"/>
                </a:cubicBezTo>
                <a:cubicBezTo>
                  <a:pt x="9" y="16"/>
                  <a:pt x="9" y="16"/>
                  <a:pt x="9" y="16"/>
                </a:cubicBezTo>
                <a:cubicBezTo>
                  <a:pt x="9" y="16"/>
                  <a:pt x="9" y="16"/>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3"/>
                  <a:pt x="10" y="13"/>
                  <a:pt x="10" y="13"/>
                </a:cubicBezTo>
                <a:cubicBezTo>
                  <a:pt x="10" y="13"/>
                  <a:pt x="10" y="13"/>
                  <a:pt x="10" y="13"/>
                </a:cubicBezTo>
                <a:cubicBezTo>
                  <a:pt x="10" y="13"/>
                  <a:pt x="10" y="13"/>
                  <a:pt x="10" y="13"/>
                </a:cubicBezTo>
                <a:cubicBezTo>
                  <a:pt x="10" y="13"/>
                  <a:pt x="10" y="13"/>
                  <a:pt x="10" y="13"/>
                </a:cubicBezTo>
                <a:cubicBezTo>
                  <a:pt x="10" y="13"/>
                  <a:pt x="10" y="13"/>
                  <a:pt x="10" y="13"/>
                </a:cubicBezTo>
                <a:cubicBezTo>
                  <a:pt x="10" y="13"/>
                  <a:pt x="11" y="13"/>
                  <a:pt x="11" y="13"/>
                </a:cubicBezTo>
                <a:cubicBezTo>
                  <a:pt x="11" y="13"/>
                  <a:pt x="11" y="13"/>
                  <a:pt x="11" y="13"/>
                </a:cubicBezTo>
                <a:cubicBezTo>
                  <a:pt x="11" y="13"/>
                  <a:pt x="11" y="13"/>
                  <a:pt x="11" y="13"/>
                </a:cubicBezTo>
                <a:cubicBezTo>
                  <a:pt x="11" y="13"/>
                  <a:pt x="11" y="13"/>
                  <a:pt x="11" y="13"/>
                </a:cubicBezTo>
                <a:cubicBezTo>
                  <a:pt x="12" y="13"/>
                  <a:pt x="12" y="13"/>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1"/>
                  <a:pt x="12" y="11"/>
                  <a:pt x="12" y="11"/>
                </a:cubicBezTo>
                <a:cubicBezTo>
                  <a:pt x="12" y="11"/>
                  <a:pt x="12" y="11"/>
                  <a:pt x="12" y="11"/>
                </a:cubicBezTo>
                <a:cubicBezTo>
                  <a:pt x="12" y="11"/>
                  <a:pt x="13" y="11"/>
                  <a:pt x="13" y="11"/>
                </a:cubicBezTo>
                <a:cubicBezTo>
                  <a:pt x="13" y="11"/>
                  <a:pt x="13" y="11"/>
                  <a:pt x="13" y="11"/>
                </a:cubicBezTo>
                <a:cubicBezTo>
                  <a:pt x="13" y="11"/>
                  <a:pt x="13" y="10"/>
                  <a:pt x="13" y="10"/>
                </a:cubicBezTo>
                <a:cubicBezTo>
                  <a:pt x="13" y="10"/>
                  <a:pt x="13" y="10"/>
                  <a:pt x="13" y="10"/>
                </a:cubicBezTo>
                <a:cubicBezTo>
                  <a:pt x="13"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5" y="10"/>
                  <a:pt x="15" y="10"/>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6" y="9"/>
                  <a:pt x="16" y="9"/>
                  <a:pt x="16" y="9"/>
                </a:cubicBezTo>
                <a:cubicBezTo>
                  <a:pt x="16" y="9"/>
                  <a:pt x="16" y="9"/>
                  <a:pt x="16" y="9"/>
                </a:cubicBezTo>
                <a:cubicBezTo>
                  <a:pt x="16" y="9"/>
                  <a:pt x="16" y="9"/>
                  <a:pt x="16" y="9"/>
                </a:cubicBezTo>
                <a:cubicBezTo>
                  <a:pt x="16" y="9"/>
                  <a:pt x="16" y="9"/>
                  <a:pt x="16" y="9"/>
                </a:cubicBezTo>
                <a:cubicBezTo>
                  <a:pt x="16" y="9"/>
                  <a:pt x="16" y="9"/>
                  <a:pt x="16" y="9"/>
                </a:cubicBezTo>
                <a:cubicBezTo>
                  <a:pt x="16" y="9"/>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7" y="8"/>
                  <a:pt x="17" y="8"/>
                  <a:pt x="17" y="8"/>
                </a:cubicBezTo>
                <a:cubicBezTo>
                  <a:pt x="17" y="8"/>
                  <a:pt x="17" y="8"/>
                  <a:pt x="17" y="8"/>
                </a:cubicBezTo>
                <a:cubicBezTo>
                  <a:pt x="17" y="8"/>
                  <a:pt x="17" y="8"/>
                  <a:pt x="17" y="8"/>
                </a:cubicBezTo>
                <a:cubicBezTo>
                  <a:pt x="17" y="8"/>
                  <a:pt x="17" y="8"/>
                  <a:pt x="17" y="8"/>
                </a:cubicBezTo>
                <a:cubicBezTo>
                  <a:pt x="17" y="7"/>
                  <a:pt x="17" y="7"/>
                  <a:pt x="17" y="7"/>
                </a:cubicBezTo>
                <a:cubicBezTo>
                  <a:pt x="16" y="7"/>
                  <a:pt x="16" y="7"/>
                  <a:pt x="16" y="7"/>
                </a:cubicBezTo>
                <a:cubicBezTo>
                  <a:pt x="16" y="7"/>
                  <a:pt x="16" y="7"/>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7"/>
                  <a:pt x="16" y="7"/>
                  <a:pt x="16" y="7"/>
                </a:cubicBezTo>
                <a:cubicBezTo>
                  <a:pt x="16" y="7"/>
                  <a:pt x="16" y="7"/>
                  <a:pt x="16" y="7"/>
                </a:cubicBezTo>
                <a:cubicBezTo>
                  <a:pt x="16" y="7"/>
                  <a:pt x="16" y="7"/>
                  <a:pt x="16" y="7"/>
                </a:cubicBezTo>
                <a:cubicBezTo>
                  <a:pt x="16" y="7"/>
                  <a:pt x="16" y="7"/>
                  <a:pt x="16" y="7"/>
                </a:cubicBezTo>
                <a:cubicBezTo>
                  <a:pt x="16" y="7"/>
                  <a:pt x="16" y="7"/>
                  <a:pt x="16" y="7"/>
                </a:cubicBezTo>
                <a:cubicBezTo>
                  <a:pt x="17" y="7"/>
                  <a:pt x="17" y="7"/>
                  <a:pt x="17" y="7"/>
                </a:cubicBezTo>
                <a:cubicBezTo>
                  <a:pt x="17" y="7"/>
                  <a:pt x="17" y="7"/>
                  <a:pt x="17" y="7"/>
                </a:cubicBezTo>
                <a:cubicBezTo>
                  <a:pt x="17" y="7"/>
                  <a:pt x="17" y="7"/>
                  <a:pt x="17" y="7"/>
                </a:cubicBezTo>
                <a:cubicBezTo>
                  <a:pt x="17" y="7"/>
                  <a:pt x="17" y="7"/>
                  <a:pt x="17" y="7"/>
                </a:cubicBezTo>
                <a:cubicBezTo>
                  <a:pt x="17" y="7"/>
                  <a:pt x="17" y="7"/>
                  <a:pt x="17" y="7"/>
                </a:cubicBezTo>
                <a:cubicBezTo>
                  <a:pt x="19" y="7"/>
                  <a:pt x="19" y="7"/>
                  <a:pt x="19" y="7"/>
                </a:cubicBezTo>
                <a:cubicBezTo>
                  <a:pt x="19" y="7"/>
                  <a:pt x="19" y="7"/>
                  <a:pt x="19" y="7"/>
                </a:cubicBezTo>
                <a:cubicBezTo>
                  <a:pt x="19" y="7"/>
                  <a:pt x="19" y="7"/>
                  <a:pt x="19" y="7"/>
                </a:cubicBezTo>
                <a:cubicBezTo>
                  <a:pt x="19" y="7"/>
                  <a:pt x="19" y="7"/>
                  <a:pt x="19" y="7"/>
                </a:cubicBezTo>
                <a:cubicBezTo>
                  <a:pt x="19" y="7"/>
                  <a:pt x="19" y="7"/>
                  <a:pt x="19" y="7"/>
                </a:cubicBezTo>
                <a:cubicBezTo>
                  <a:pt x="19" y="7"/>
                  <a:pt x="19" y="7"/>
                  <a:pt x="19" y="7"/>
                </a:cubicBezTo>
                <a:cubicBezTo>
                  <a:pt x="19" y="7"/>
                  <a:pt x="19" y="6"/>
                  <a:pt x="19" y="6"/>
                </a:cubicBezTo>
                <a:cubicBezTo>
                  <a:pt x="19" y="6"/>
                  <a:pt x="19" y="6"/>
                  <a:pt x="19" y="6"/>
                </a:cubicBezTo>
                <a:cubicBezTo>
                  <a:pt x="19" y="6"/>
                  <a:pt x="19" y="6"/>
                  <a:pt x="19" y="6"/>
                </a:cubicBezTo>
                <a:cubicBezTo>
                  <a:pt x="19" y="6"/>
                  <a:pt x="19" y="6"/>
                  <a:pt x="19" y="6"/>
                </a:cubicBezTo>
                <a:cubicBezTo>
                  <a:pt x="19" y="6"/>
                  <a:pt x="19" y="6"/>
                  <a:pt x="19" y="6"/>
                </a:cubicBezTo>
                <a:cubicBezTo>
                  <a:pt x="19" y="6"/>
                  <a:pt x="20" y="6"/>
                  <a:pt x="20" y="6"/>
                </a:cubicBezTo>
                <a:cubicBezTo>
                  <a:pt x="20" y="6"/>
                  <a:pt x="20" y="6"/>
                  <a:pt x="20" y="6"/>
                </a:cubicBezTo>
                <a:cubicBezTo>
                  <a:pt x="20" y="6"/>
                  <a:pt x="20" y="6"/>
                  <a:pt x="20" y="6"/>
                </a:cubicBezTo>
                <a:cubicBezTo>
                  <a:pt x="20" y="6"/>
                  <a:pt x="20" y="6"/>
                  <a:pt x="20" y="6"/>
                </a:cubicBezTo>
                <a:cubicBezTo>
                  <a:pt x="20" y="6"/>
                  <a:pt x="20" y="6"/>
                  <a:pt x="20" y="6"/>
                </a:cubicBezTo>
                <a:cubicBezTo>
                  <a:pt x="20" y="6"/>
                  <a:pt x="20" y="6"/>
                  <a:pt x="20" y="6"/>
                </a:cubicBezTo>
                <a:cubicBezTo>
                  <a:pt x="21" y="6"/>
                  <a:pt x="21" y="6"/>
                  <a:pt x="21" y="6"/>
                </a:cubicBezTo>
                <a:cubicBezTo>
                  <a:pt x="21" y="6"/>
                  <a:pt x="21" y="6"/>
                  <a:pt x="21" y="6"/>
                </a:cubicBezTo>
                <a:cubicBezTo>
                  <a:pt x="21" y="6"/>
                  <a:pt x="21" y="5"/>
                  <a:pt x="21" y="5"/>
                </a:cubicBezTo>
                <a:cubicBezTo>
                  <a:pt x="20" y="5"/>
                  <a:pt x="20" y="5"/>
                  <a:pt x="20" y="5"/>
                </a:cubicBezTo>
                <a:cubicBezTo>
                  <a:pt x="20" y="5"/>
                  <a:pt x="20" y="5"/>
                  <a:pt x="20" y="5"/>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19" y="4"/>
                  <a:pt x="19" y="4"/>
                </a:cubicBezTo>
                <a:cubicBezTo>
                  <a:pt x="19" y="4"/>
                  <a:pt x="19" y="4"/>
                  <a:pt x="19" y="4"/>
                </a:cubicBezTo>
                <a:cubicBezTo>
                  <a:pt x="19" y="4"/>
                  <a:pt x="19" y="4"/>
                  <a:pt x="19" y="4"/>
                </a:cubicBezTo>
                <a:cubicBezTo>
                  <a:pt x="19" y="4"/>
                  <a:pt x="19" y="4"/>
                  <a:pt x="19" y="4"/>
                </a:cubicBezTo>
                <a:cubicBezTo>
                  <a:pt x="20" y="4"/>
                  <a:pt x="20" y="4"/>
                  <a:pt x="20" y="4"/>
                </a:cubicBezTo>
                <a:cubicBezTo>
                  <a:pt x="20" y="4"/>
                  <a:pt x="20" y="4"/>
                  <a:pt x="20" y="4"/>
                </a:cubicBezTo>
                <a:cubicBezTo>
                  <a:pt x="20" y="4"/>
                  <a:pt x="19" y="4"/>
                  <a:pt x="19" y="4"/>
                </a:cubicBezTo>
                <a:cubicBezTo>
                  <a:pt x="19" y="4"/>
                  <a:pt x="19" y="4"/>
                  <a:pt x="19" y="4"/>
                </a:cubicBezTo>
                <a:cubicBezTo>
                  <a:pt x="19" y="4"/>
                  <a:pt x="19" y="4"/>
                  <a:pt x="19" y="4"/>
                </a:cubicBezTo>
                <a:cubicBezTo>
                  <a:pt x="18" y="4"/>
                  <a:pt x="18" y="4"/>
                  <a:pt x="18" y="4"/>
                </a:cubicBezTo>
                <a:cubicBezTo>
                  <a:pt x="18" y="4"/>
                  <a:pt x="18" y="4"/>
                  <a:pt x="18" y="4"/>
                </a:cubicBezTo>
                <a:cubicBezTo>
                  <a:pt x="18" y="4"/>
                  <a:pt x="18" y="4"/>
                  <a:pt x="18" y="4"/>
                </a:cubicBezTo>
                <a:cubicBezTo>
                  <a:pt x="18" y="4"/>
                  <a:pt x="18" y="4"/>
                  <a:pt x="18" y="4"/>
                </a:cubicBezTo>
                <a:cubicBezTo>
                  <a:pt x="17" y="4"/>
                  <a:pt x="17" y="4"/>
                  <a:pt x="17" y="4"/>
                </a:cubicBezTo>
                <a:cubicBezTo>
                  <a:pt x="17" y="4"/>
                  <a:pt x="17" y="4"/>
                  <a:pt x="17" y="4"/>
                </a:cubicBezTo>
                <a:cubicBezTo>
                  <a:pt x="17" y="4"/>
                  <a:pt x="17" y="4"/>
                  <a:pt x="17" y="4"/>
                </a:cubicBezTo>
                <a:cubicBezTo>
                  <a:pt x="17" y="4"/>
                  <a:pt x="17" y="4"/>
                  <a:pt x="17" y="4"/>
                </a:cubicBezTo>
                <a:cubicBezTo>
                  <a:pt x="17" y="4"/>
                  <a:pt x="17" y="4"/>
                  <a:pt x="17" y="4"/>
                </a:cubicBezTo>
                <a:cubicBezTo>
                  <a:pt x="17" y="5"/>
                  <a:pt x="17" y="5"/>
                  <a:pt x="17" y="5"/>
                </a:cubicBezTo>
                <a:cubicBezTo>
                  <a:pt x="17" y="5"/>
                  <a:pt x="17" y="5"/>
                  <a:pt x="17" y="5"/>
                </a:cubicBezTo>
                <a:cubicBezTo>
                  <a:pt x="16" y="5"/>
                  <a:pt x="16" y="5"/>
                  <a:pt x="16" y="5"/>
                </a:cubicBezTo>
                <a:cubicBezTo>
                  <a:pt x="16" y="5"/>
                  <a:pt x="16" y="5"/>
                  <a:pt x="16" y="5"/>
                </a:cubicBezTo>
                <a:cubicBezTo>
                  <a:pt x="16" y="5"/>
                  <a:pt x="16" y="5"/>
                  <a:pt x="16" y="5"/>
                </a:cubicBezTo>
                <a:cubicBezTo>
                  <a:pt x="16" y="5"/>
                  <a:pt x="16" y="5"/>
                  <a:pt x="16" y="5"/>
                </a:cubicBezTo>
                <a:cubicBezTo>
                  <a:pt x="16" y="5"/>
                  <a:pt x="16" y="5"/>
                  <a:pt x="16" y="5"/>
                </a:cubicBezTo>
                <a:cubicBezTo>
                  <a:pt x="16" y="5"/>
                  <a:pt x="16" y="5"/>
                  <a:pt x="16" y="6"/>
                </a:cubicBezTo>
                <a:cubicBezTo>
                  <a:pt x="16" y="6"/>
                  <a:pt x="16" y="6"/>
                  <a:pt x="16" y="6"/>
                </a:cubicBezTo>
                <a:cubicBezTo>
                  <a:pt x="16"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6" y="5"/>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7" y="4"/>
                  <a:pt x="17" y="4"/>
                </a:cubicBezTo>
                <a:cubicBezTo>
                  <a:pt x="17" y="4"/>
                  <a:pt x="17" y="4"/>
                  <a:pt x="17" y="3"/>
                </a:cubicBezTo>
                <a:cubicBezTo>
                  <a:pt x="17" y="3"/>
                  <a:pt x="17" y="3"/>
                  <a:pt x="17" y="3"/>
                </a:cubicBezTo>
                <a:cubicBezTo>
                  <a:pt x="17" y="3"/>
                  <a:pt x="17" y="3"/>
                  <a:pt x="17" y="3"/>
                </a:cubicBezTo>
                <a:cubicBezTo>
                  <a:pt x="17" y="3"/>
                  <a:pt x="17" y="3"/>
                  <a:pt x="17" y="3"/>
                </a:cubicBezTo>
                <a:cubicBezTo>
                  <a:pt x="17"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2"/>
                </a:cubicBezTo>
                <a:cubicBezTo>
                  <a:pt x="18" y="2"/>
                  <a:pt x="18" y="2"/>
                  <a:pt x="18" y="2"/>
                </a:cubicBezTo>
                <a:cubicBezTo>
                  <a:pt x="20" y="2"/>
                  <a:pt x="22" y="1"/>
                  <a:pt x="24" y="1"/>
                </a:cubicBezTo>
                <a:cubicBezTo>
                  <a:pt x="24" y="1"/>
                  <a:pt x="24" y="1"/>
                  <a:pt x="24" y="1"/>
                </a:cubicBezTo>
                <a:cubicBezTo>
                  <a:pt x="24" y="1"/>
                  <a:pt x="24" y="1"/>
                  <a:pt x="24" y="1"/>
                </a:cubicBezTo>
                <a:cubicBezTo>
                  <a:pt x="24" y="1"/>
                  <a:pt x="24" y="1"/>
                  <a:pt x="24" y="1"/>
                </a:cubicBezTo>
                <a:cubicBezTo>
                  <a:pt x="24" y="1"/>
                  <a:pt x="24" y="1"/>
                  <a:pt x="24" y="1"/>
                </a:cubicBezTo>
                <a:cubicBezTo>
                  <a:pt x="24" y="1"/>
                  <a:pt x="24" y="2"/>
                  <a:pt x="24" y="2"/>
                </a:cubicBezTo>
                <a:cubicBezTo>
                  <a:pt x="24" y="2"/>
                  <a:pt x="24" y="2"/>
                  <a:pt x="24" y="2"/>
                </a:cubicBezTo>
                <a:cubicBezTo>
                  <a:pt x="24" y="2"/>
                  <a:pt x="24" y="2"/>
                  <a:pt x="24" y="2"/>
                </a:cubicBezTo>
                <a:cubicBezTo>
                  <a:pt x="24" y="2"/>
                  <a:pt x="24" y="2"/>
                  <a:pt x="24" y="2"/>
                </a:cubicBezTo>
                <a:cubicBezTo>
                  <a:pt x="24" y="2"/>
                  <a:pt x="24" y="2"/>
                  <a:pt x="24" y="2"/>
                </a:cubicBezTo>
                <a:cubicBezTo>
                  <a:pt x="24" y="2"/>
                  <a:pt x="24" y="3"/>
                  <a:pt x="24" y="3"/>
                </a:cubicBezTo>
                <a:cubicBezTo>
                  <a:pt x="24" y="3"/>
                  <a:pt x="24" y="3"/>
                  <a:pt x="24" y="3"/>
                </a:cubicBezTo>
                <a:cubicBezTo>
                  <a:pt x="24" y="3"/>
                  <a:pt x="24" y="3"/>
                  <a:pt x="24" y="3"/>
                </a:cubicBezTo>
                <a:cubicBezTo>
                  <a:pt x="24" y="3"/>
                  <a:pt x="24" y="3"/>
                  <a:pt x="24" y="3"/>
                </a:cubicBezTo>
                <a:cubicBezTo>
                  <a:pt x="24" y="3"/>
                  <a:pt x="24" y="3"/>
                  <a:pt x="24" y="3"/>
                </a:cubicBezTo>
                <a:cubicBezTo>
                  <a:pt x="24" y="3"/>
                  <a:pt x="24" y="4"/>
                  <a:pt x="24" y="4"/>
                </a:cubicBezTo>
                <a:cubicBezTo>
                  <a:pt x="24" y="4"/>
                  <a:pt x="24" y="4"/>
                  <a:pt x="24" y="4"/>
                </a:cubicBezTo>
                <a:cubicBezTo>
                  <a:pt x="25" y="4"/>
                  <a:pt x="25" y="4"/>
                  <a:pt x="25" y="4"/>
                </a:cubicBezTo>
                <a:cubicBezTo>
                  <a:pt x="25" y="4"/>
                  <a:pt x="25" y="4"/>
                  <a:pt x="25" y="4"/>
                </a:cubicBezTo>
                <a:cubicBezTo>
                  <a:pt x="25" y="4"/>
                  <a:pt x="25" y="4"/>
                  <a:pt x="26" y="4"/>
                </a:cubicBezTo>
                <a:cubicBezTo>
                  <a:pt x="26" y="4"/>
                  <a:pt x="26" y="4"/>
                  <a:pt x="26" y="4"/>
                </a:cubicBezTo>
                <a:cubicBezTo>
                  <a:pt x="26" y="4"/>
                  <a:pt x="26" y="4"/>
                  <a:pt x="26" y="4"/>
                </a:cubicBezTo>
                <a:cubicBezTo>
                  <a:pt x="26" y="4"/>
                  <a:pt x="26" y="4"/>
                  <a:pt x="26" y="4"/>
                </a:cubicBezTo>
                <a:cubicBezTo>
                  <a:pt x="26" y="4"/>
                  <a:pt x="26" y="4"/>
                  <a:pt x="26" y="3"/>
                </a:cubicBezTo>
                <a:cubicBezTo>
                  <a:pt x="26" y="3"/>
                  <a:pt x="26" y="3"/>
                  <a:pt x="26" y="3"/>
                </a:cubicBezTo>
                <a:cubicBezTo>
                  <a:pt x="26" y="3"/>
                  <a:pt x="26" y="3"/>
                  <a:pt x="26" y="3"/>
                </a:cubicBezTo>
                <a:cubicBezTo>
                  <a:pt x="26" y="3"/>
                  <a:pt x="26" y="3"/>
                  <a:pt x="26" y="3"/>
                </a:cubicBezTo>
                <a:cubicBezTo>
                  <a:pt x="26" y="3"/>
                  <a:pt x="26" y="3"/>
                  <a:pt x="26" y="3"/>
                </a:cubicBezTo>
                <a:cubicBezTo>
                  <a:pt x="26" y="3"/>
                  <a:pt x="27" y="3"/>
                  <a:pt x="27" y="3"/>
                </a:cubicBezTo>
                <a:cubicBezTo>
                  <a:pt x="27" y="3"/>
                  <a:pt x="27" y="3"/>
                  <a:pt x="27" y="3"/>
                </a:cubicBezTo>
                <a:cubicBezTo>
                  <a:pt x="27" y="3"/>
                  <a:pt x="27" y="3"/>
                  <a:pt x="27" y="3"/>
                </a:cubicBezTo>
                <a:cubicBezTo>
                  <a:pt x="27" y="3"/>
                  <a:pt x="27" y="3"/>
                  <a:pt x="27" y="3"/>
                </a:cubicBezTo>
                <a:cubicBezTo>
                  <a:pt x="27" y="3"/>
                  <a:pt x="27" y="3"/>
                  <a:pt x="27" y="3"/>
                </a:cubicBezTo>
                <a:cubicBezTo>
                  <a:pt x="27" y="3"/>
                  <a:pt x="27" y="3"/>
                  <a:pt x="28" y="3"/>
                </a:cubicBezTo>
                <a:cubicBezTo>
                  <a:pt x="28" y="3"/>
                  <a:pt x="28" y="3"/>
                  <a:pt x="28" y="3"/>
                </a:cubicBezTo>
                <a:cubicBezTo>
                  <a:pt x="28" y="3"/>
                  <a:pt x="28" y="3"/>
                  <a:pt x="28" y="3"/>
                </a:cubicBezTo>
                <a:cubicBezTo>
                  <a:pt x="28" y="3"/>
                  <a:pt x="28" y="2"/>
                  <a:pt x="28" y="2"/>
                </a:cubicBezTo>
                <a:cubicBezTo>
                  <a:pt x="28" y="2"/>
                  <a:pt x="28" y="2"/>
                  <a:pt x="28"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1"/>
                  <a:pt x="29" y="1"/>
                  <a:pt x="29" y="1"/>
                </a:cubicBezTo>
                <a:cubicBezTo>
                  <a:pt x="29" y="1"/>
                  <a:pt x="29" y="1"/>
                  <a:pt x="29" y="1"/>
                </a:cubicBezTo>
                <a:cubicBezTo>
                  <a:pt x="29" y="1"/>
                  <a:pt x="29" y="1"/>
                  <a:pt x="29" y="1"/>
                </a:cubicBezTo>
                <a:cubicBezTo>
                  <a:pt x="30" y="1"/>
                  <a:pt x="30" y="1"/>
                  <a:pt x="30" y="0"/>
                </a:cubicBezTo>
                <a:cubicBezTo>
                  <a:pt x="30" y="0"/>
                  <a:pt x="30" y="0"/>
                  <a:pt x="30" y="0"/>
                </a:cubicBezTo>
                <a:cubicBezTo>
                  <a:pt x="33" y="1"/>
                  <a:pt x="37" y="1"/>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1" y="3"/>
                </a:cubicBezTo>
                <a:cubicBezTo>
                  <a:pt x="41" y="3"/>
                  <a:pt x="41" y="3"/>
                  <a:pt x="41" y="3"/>
                </a:cubicBezTo>
                <a:cubicBezTo>
                  <a:pt x="41" y="3"/>
                  <a:pt x="41" y="4"/>
                  <a:pt x="41" y="4"/>
                </a:cubicBezTo>
                <a:cubicBezTo>
                  <a:pt x="41" y="4"/>
                  <a:pt x="41" y="4"/>
                  <a:pt x="41" y="4"/>
                </a:cubicBezTo>
                <a:cubicBezTo>
                  <a:pt x="41" y="4"/>
                  <a:pt x="41" y="4"/>
                  <a:pt x="41" y="4"/>
                </a:cubicBezTo>
                <a:cubicBezTo>
                  <a:pt x="41" y="4"/>
                  <a:pt x="41" y="4"/>
                  <a:pt x="41" y="4"/>
                </a:cubicBezTo>
                <a:cubicBezTo>
                  <a:pt x="40" y="4"/>
                  <a:pt x="40" y="4"/>
                  <a:pt x="40" y="4"/>
                </a:cubicBezTo>
                <a:cubicBezTo>
                  <a:pt x="40" y="4"/>
                  <a:pt x="40" y="4"/>
                  <a:pt x="40" y="4"/>
                </a:cubicBezTo>
                <a:cubicBezTo>
                  <a:pt x="40" y="4"/>
                  <a:pt x="40" y="4"/>
                  <a:pt x="40" y="4"/>
                </a:cubicBezTo>
                <a:cubicBezTo>
                  <a:pt x="40" y="4"/>
                  <a:pt x="40"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0" y="5"/>
                  <a:pt x="40" y="5"/>
                  <a:pt x="40" y="5"/>
                </a:cubicBezTo>
                <a:cubicBezTo>
                  <a:pt x="40" y="5"/>
                  <a:pt x="40" y="5"/>
                  <a:pt x="40" y="5"/>
                </a:cubicBezTo>
                <a:cubicBezTo>
                  <a:pt x="40" y="5"/>
                  <a:pt x="40" y="5"/>
                  <a:pt x="40" y="5"/>
                </a:cubicBezTo>
                <a:cubicBezTo>
                  <a:pt x="40" y="5"/>
                  <a:pt x="40" y="5"/>
                  <a:pt x="40" y="6"/>
                </a:cubicBezTo>
                <a:cubicBezTo>
                  <a:pt x="40" y="6"/>
                  <a:pt x="40" y="6"/>
                  <a:pt x="40" y="6"/>
                </a:cubicBezTo>
                <a:cubicBezTo>
                  <a:pt x="40" y="6"/>
                  <a:pt x="40" y="6"/>
                  <a:pt x="40" y="6"/>
                </a:cubicBezTo>
                <a:cubicBezTo>
                  <a:pt x="40" y="6"/>
                  <a:pt x="40" y="6"/>
                  <a:pt x="40" y="6"/>
                </a:cubicBezTo>
                <a:cubicBezTo>
                  <a:pt x="40" y="6"/>
                  <a:pt x="40" y="6"/>
                  <a:pt x="40"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8" y="6"/>
                </a:cubicBezTo>
                <a:cubicBezTo>
                  <a:pt x="38" y="6"/>
                  <a:pt x="38" y="6"/>
                  <a:pt x="38" y="6"/>
                </a:cubicBezTo>
                <a:cubicBezTo>
                  <a:pt x="38" y="6"/>
                  <a:pt x="38" y="7"/>
                  <a:pt x="38" y="7"/>
                </a:cubicBezTo>
                <a:cubicBezTo>
                  <a:pt x="38" y="7"/>
                  <a:pt x="38" y="7"/>
                  <a:pt x="38" y="7"/>
                </a:cubicBezTo>
                <a:cubicBezTo>
                  <a:pt x="38" y="7"/>
                  <a:pt x="38" y="7"/>
                  <a:pt x="38" y="7"/>
                </a:cubicBezTo>
                <a:cubicBezTo>
                  <a:pt x="37" y="7"/>
                  <a:pt x="37" y="7"/>
                  <a:pt x="37" y="7"/>
                </a:cubicBezTo>
                <a:cubicBezTo>
                  <a:pt x="38" y="7"/>
                  <a:pt x="38" y="7"/>
                  <a:pt x="38" y="7"/>
                </a:cubicBezTo>
                <a:cubicBezTo>
                  <a:pt x="38" y="8"/>
                  <a:pt x="38" y="8"/>
                  <a:pt x="38" y="8"/>
                </a:cubicBezTo>
                <a:cubicBezTo>
                  <a:pt x="39" y="8"/>
                  <a:pt x="39" y="8"/>
                  <a:pt x="39" y="9"/>
                </a:cubicBezTo>
                <a:cubicBezTo>
                  <a:pt x="39" y="9"/>
                  <a:pt x="39"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1" y="10"/>
                  <a:pt x="41" y="10"/>
                  <a:pt x="41" y="10"/>
                </a:cubicBezTo>
                <a:cubicBezTo>
                  <a:pt x="41" y="10"/>
                  <a:pt x="41" y="10"/>
                  <a:pt x="41" y="10"/>
                </a:cubicBezTo>
                <a:cubicBezTo>
                  <a:pt x="41" y="10"/>
                  <a:pt x="41" y="10"/>
                  <a:pt x="41" y="10"/>
                </a:cubicBezTo>
                <a:cubicBezTo>
                  <a:pt x="41" y="10"/>
                  <a:pt x="41" y="10"/>
                  <a:pt x="41" y="9"/>
                </a:cubicBezTo>
                <a:cubicBezTo>
                  <a:pt x="41" y="9"/>
                  <a:pt x="41" y="9"/>
                  <a:pt x="41" y="9"/>
                </a:cubicBezTo>
                <a:cubicBezTo>
                  <a:pt x="41" y="9"/>
                  <a:pt x="41" y="9"/>
                  <a:pt x="41" y="9"/>
                </a:cubicBezTo>
                <a:cubicBezTo>
                  <a:pt x="41" y="9"/>
                  <a:pt x="42" y="9"/>
                  <a:pt x="42" y="9"/>
                </a:cubicBezTo>
                <a:cubicBezTo>
                  <a:pt x="42" y="9"/>
                  <a:pt x="42" y="9"/>
                  <a:pt x="42" y="9"/>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4" y="11"/>
                  <a:pt x="44" y="11"/>
                  <a:pt x="44" y="11"/>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5" y="12"/>
                  <a:pt x="45" y="12"/>
                  <a:pt x="45" y="12"/>
                </a:cubicBezTo>
                <a:cubicBezTo>
                  <a:pt x="45" y="12"/>
                  <a:pt x="45" y="12"/>
                  <a:pt x="45" y="12"/>
                </a:cubicBezTo>
                <a:cubicBezTo>
                  <a:pt x="45" y="12"/>
                  <a:pt x="45" y="12"/>
                  <a:pt x="45" y="12"/>
                </a:cubicBezTo>
                <a:cubicBezTo>
                  <a:pt x="45" y="12"/>
                  <a:pt x="45" y="12"/>
                  <a:pt x="45" y="11"/>
                </a:cubicBezTo>
                <a:cubicBezTo>
                  <a:pt x="45" y="11"/>
                  <a:pt x="45" y="11"/>
                  <a:pt x="45" y="11"/>
                </a:cubicBezTo>
                <a:cubicBezTo>
                  <a:pt x="45" y="11"/>
                  <a:pt x="45" y="11"/>
                  <a:pt x="45" y="11"/>
                </a:cubicBezTo>
                <a:cubicBezTo>
                  <a:pt x="45" y="10"/>
                  <a:pt x="45" y="10"/>
                  <a:pt x="45" y="10"/>
                </a:cubicBezTo>
                <a:cubicBezTo>
                  <a:pt x="45" y="10"/>
                  <a:pt x="45" y="10"/>
                  <a:pt x="45" y="10"/>
                </a:cubicBezTo>
                <a:cubicBezTo>
                  <a:pt x="45" y="10"/>
                  <a:pt x="45" y="10"/>
                  <a:pt x="45"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1"/>
                  <a:pt x="45" y="11"/>
                  <a:pt x="45" y="11"/>
                </a:cubicBezTo>
                <a:cubicBezTo>
                  <a:pt x="45" y="11"/>
                  <a:pt x="45" y="11"/>
                  <a:pt x="45" y="11"/>
                </a:cubicBezTo>
                <a:cubicBezTo>
                  <a:pt x="45" y="11"/>
                  <a:pt x="45"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0"/>
                  <a:pt x="47" y="10"/>
                  <a:pt x="47" y="10"/>
                </a:cubicBezTo>
                <a:cubicBezTo>
                  <a:pt x="47" y="10"/>
                  <a:pt x="46" y="9"/>
                  <a:pt x="46" y="9"/>
                </a:cubicBezTo>
                <a:cubicBezTo>
                  <a:pt x="46" y="9"/>
                  <a:pt x="46" y="9"/>
                  <a:pt x="46" y="9"/>
                </a:cubicBezTo>
                <a:cubicBezTo>
                  <a:pt x="46" y="9"/>
                  <a:pt x="46" y="9"/>
                  <a:pt x="46" y="9"/>
                </a:cubicBezTo>
                <a:cubicBezTo>
                  <a:pt x="46" y="9"/>
                  <a:pt x="46" y="9"/>
                  <a:pt x="46" y="9"/>
                </a:cubicBezTo>
                <a:cubicBezTo>
                  <a:pt x="46" y="8"/>
                  <a:pt x="46" y="8"/>
                  <a:pt x="46" y="8"/>
                </a:cubicBezTo>
                <a:cubicBezTo>
                  <a:pt x="46" y="8"/>
                  <a:pt x="46" y="8"/>
                  <a:pt x="46" y="8"/>
                </a:cubicBezTo>
                <a:cubicBezTo>
                  <a:pt x="46" y="8"/>
                  <a:pt x="46" y="8"/>
                  <a:pt x="46" y="8"/>
                </a:cubicBezTo>
                <a:cubicBezTo>
                  <a:pt x="46" y="8"/>
                  <a:pt x="46" y="8"/>
                  <a:pt x="47" y="8"/>
                </a:cubicBezTo>
                <a:cubicBezTo>
                  <a:pt x="47" y="8"/>
                  <a:pt x="47" y="9"/>
                  <a:pt x="47" y="9"/>
                </a:cubicBezTo>
                <a:cubicBezTo>
                  <a:pt x="47" y="9"/>
                  <a:pt x="47" y="9"/>
                  <a:pt x="47" y="9"/>
                </a:cubicBezTo>
                <a:cubicBezTo>
                  <a:pt x="47" y="9"/>
                  <a:pt x="47" y="9"/>
                  <a:pt x="47" y="9"/>
                </a:cubicBezTo>
                <a:cubicBezTo>
                  <a:pt x="47" y="9"/>
                  <a:pt x="47" y="9"/>
                  <a:pt x="47" y="9"/>
                </a:cubicBezTo>
                <a:cubicBezTo>
                  <a:pt x="47" y="9"/>
                  <a:pt x="47" y="9"/>
                  <a:pt x="47" y="9"/>
                </a:cubicBezTo>
                <a:cubicBezTo>
                  <a:pt x="47" y="9"/>
                  <a:pt x="47" y="9"/>
                  <a:pt x="48" y="9"/>
                </a:cubicBezTo>
                <a:cubicBezTo>
                  <a:pt x="48" y="9"/>
                  <a:pt x="48" y="9"/>
                  <a:pt x="48" y="9"/>
                </a:cubicBezTo>
                <a:cubicBezTo>
                  <a:pt x="48" y="9"/>
                  <a:pt x="48" y="9"/>
                  <a:pt x="48" y="10"/>
                </a:cubicBezTo>
                <a:cubicBezTo>
                  <a:pt x="48" y="10"/>
                  <a:pt x="48" y="10"/>
                  <a:pt x="48" y="10"/>
                </a:cubicBezTo>
                <a:cubicBezTo>
                  <a:pt x="48" y="10"/>
                  <a:pt x="48" y="10"/>
                  <a:pt x="48"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1"/>
                  <a:pt x="47" y="11"/>
                </a:cubicBezTo>
                <a:cubicBezTo>
                  <a:pt x="47" y="11"/>
                  <a:pt x="47" y="11"/>
                  <a:pt x="47" y="11"/>
                </a:cubicBezTo>
                <a:cubicBezTo>
                  <a:pt x="47" y="11"/>
                  <a:pt x="47" y="11"/>
                  <a:pt x="47" y="11"/>
                </a:cubicBezTo>
                <a:cubicBezTo>
                  <a:pt x="48" y="11"/>
                  <a:pt x="48" y="11"/>
                  <a:pt x="48" y="11"/>
                </a:cubicBezTo>
                <a:cubicBezTo>
                  <a:pt x="48" y="11"/>
                  <a:pt x="48" y="11"/>
                  <a:pt x="48" y="11"/>
                </a:cubicBezTo>
                <a:cubicBezTo>
                  <a:pt x="48" y="11"/>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50" y="12"/>
                  <a:pt x="50" y="12"/>
                </a:cubicBezTo>
                <a:cubicBezTo>
                  <a:pt x="50" y="12"/>
                  <a:pt x="50" y="12"/>
                  <a:pt x="50" y="12"/>
                </a:cubicBezTo>
                <a:cubicBezTo>
                  <a:pt x="50" y="12"/>
                  <a:pt x="50" y="12"/>
                  <a:pt x="50" y="12"/>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4"/>
                  <a:pt x="50" y="14"/>
                </a:cubicBezTo>
                <a:cubicBezTo>
                  <a:pt x="50" y="14"/>
                  <a:pt x="50" y="14"/>
                  <a:pt x="50" y="14"/>
                </a:cubicBezTo>
                <a:cubicBezTo>
                  <a:pt x="50" y="14"/>
                  <a:pt x="50" y="14"/>
                  <a:pt x="50" y="14"/>
                </a:cubicBezTo>
                <a:cubicBezTo>
                  <a:pt x="50" y="14"/>
                  <a:pt x="50" y="14"/>
                  <a:pt x="50" y="14"/>
                </a:cubicBezTo>
                <a:cubicBezTo>
                  <a:pt x="50" y="14"/>
                  <a:pt x="50" y="14"/>
                  <a:pt x="50" y="14"/>
                </a:cubicBezTo>
                <a:cubicBezTo>
                  <a:pt x="50" y="14"/>
                  <a:pt x="50" y="14"/>
                  <a:pt x="50" y="14"/>
                </a:cubicBezTo>
                <a:cubicBezTo>
                  <a:pt x="50" y="14"/>
                  <a:pt x="49" y="14"/>
                  <a:pt x="49" y="14"/>
                </a:cubicBezTo>
                <a:cubicBezTo>
                  <a:pt x="49" y="14"/>
                  <a:pt x="49" y="14"/>
                  <a:pt x="49" y="14"/>
                </a:cubicBezTo>
                <a:cubicBezTo>
                  <a:pt x="49" y="14"/>
                  <a:pt x="49" y="14"/>
                  <a:pt x="49" y="14"/>
                </a:cubicBezTo>
                <a:cubicBezTo>
                  <a:pt x="49" y="14"/>
                  <a:pt x="49" y="14"/>
                  <a:pt x="49" y="14"/>
                </a:cubicBezTo>
                <a:cubicBezTo>
                  <a:pt x="49" y="14"/>
                  <a:pt x="49" y="14"/>
                  <a:pt x="49" y="14"/>
                </a:cubicBezTo>
                <a:cubicBezTo>
                  <a:pt x="49" y="14"/>
                  <a:pt x="49" y="14"/>
                  <a:pt x="49" y="14"/>
                </a:cubicBezTo>
                <a:cubicBezTo>
                  <a:pt x="49" y="14"/>
                  <a:pt x="48" y="14"/>
                  <a:pt x="48" y="14"/>
                </a:cubicBezTo>
                <a:cubicBezTo>
                  <a:pt x="48" y="14"/>
                  <a:pt x="48" y="14"/>
                  <a:pt x="48" y="14"/>
                </a:cubicBezTo>
                <a:cubicBezTo>
                  <a:pt x="48" y="14"/>
                  <a:pt x="48" y="14"/>
                  <a:pt x="48" y="14"/>
                </a:cubicBezTo>
                <a:cubicBezTo>
                  <a:pt x="48" y="14"/>
                  <a:pt x="48" y="14"/>
                  <a:pt x="48" y="14"/>
                </a:cubicBezTo>
                <a:cubicBezTo>
                  <a:pt x="48" y="14"/>
                  <a:pt x="48" y="14"/>
                  <a:pt x="48" y="13"/>
                </a:cubicBezTo>
                <a:cubicBezTo>
                  <a:pt x="48" y="13"/>
                  <a:pt x="48" y="13"/>
                  <a:pt x="48" y="13"/>
                </a:cubicBezTo>
                <a:cubicBezTo>
                  <a:pt x="48" y="13"/>
                  <a:pt x="48" y="13"/>
                  <a:pt x="48" y="13"/>
                </a:cubicBezTo>
                <a:cubicBezTo>
                  <a:pt x="48" y="14"/>
                  <a:pt x="48" y="14"/>
                  <a:pt x="48" y="14"/>
                </a:cubicBezTo>
                <a:cubicBezTo>
                  <a:pt x="48" y="14"/>
                  <a:pt x="48"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3"/>
                  <a:pt x="46" y="13"/>
                  <a:pt x="46" y="13"/>
                </a:cubicBezTo>
                <a:cubicBezTo>
                  <a:pt x="46" y="13"/>
                  <a:pt x="46" y="13"/>
                  <a:pt x="46" y="13"/>
                </a:cubicBezTo>
                <a:cubicBezTo>
                  <a:pt x="46" y="13"/>
                  <a:pt x="46" y="13"/>
                  <a:pt x="46" y="13"/>
                </a:cubicBezTo>
                <a:cubicBezTo>
                  <a:pt x="46" y="13"/>
                  <a:pt x="46" y="13"/>
                  <a:pt x="46"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3" y="12"/>
                  <a:pt x="43" y="12"/>
                </a:cubicBezTo>
                <a:cubicBezTo>
                  <a:pt x="43" y="12"/>
                  <a:pt x="43" y="12"/>
                  <a:pt x="43" y="12"/>
                </a:cubicBezTo>
                <a:cubicBezTo>
                  <a:pt x="43" y="12"/>
                  <a:pt x="43" y="12"/>
                  <a:pt x="43" y="11"/>
                </a:cubicBezTo>
                <a:cubicBezTo>
                  <a:pt x="43" y="11"/>
                  <a:pt x="43" y="11"/>
                  <a:pt x="43" y="11"/>
                </a:cubicBezTo>
                <a:cubicBezTo>
                  <a:pt x="43" y="11"/>
                  <a:pt x="43" y="11"/>
                  <a:pt x="43" y="11"/>
                </a:cubicBezTo>
                <a:cubicBezTo>
                  <a:pt x="43" y="11"/>
                  <a:pt x="43" y="11"/>
                  <a:pt x="43" y="12"/>
                </a:cubicBezTo>
                <a:cubicBezTo>
                  <a:pt x="42" y="12"/>
                  <a:pt x="42" y="12"/>
                  <a:pt x="42" y="12"/>
                </a:cubicBezTo>
                <a:cubicBezTo>
                  <a:pt x="42" y="12"/>
                  <a:pt x="42" y="12"/>
                  <a:pt x="42" y="12"/>
                </a:cubicBezTo>
                <a:cubicBezTo>
                  <a:pt x="42" y="12"/>
                  <a:pt x="42" y="12"/>
                  <a:pt x="42" y="12"/>
                </a:cubicBezTo>
                <a:cubicBezTo>
                  <a:pt x="42" y="12"/>
                  <a:pt x="42" y="12"/>
                  <a:pt x="42" y="12"/>
                </a:cubicBezTo>
                <a:cubicBezTo>
                  <a:pt x="41" y="12"/>
                  <a:pt x="41" y="12"/>
                  <a:pt x="41" y="12"/>
                </a:cubicBezTo>
                <a:cubicBezTo>
                  <a:pt x="41" y="12"/>
                  <a:pt x="41" y="12"/>
                  <a:pt x="41" y="12"/>
                </a:cubicBezTo>
                <a:cubicBezTo>
                  <a:pt x="41" y="12"/>
                  <a:pt x="41"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8" y="12"/>
                  <a:pt x="38" y="12"/>
                </a:cubicBezTo>
                <a:cubicBezTo>
                  <a:pt x="38" y="12"/>
                  <a:pt x="38" y="12"/>
                  <a:pt x="38" y="12"/>
                </a:cubicBezTo>
                <a:cubicBezTo>
                  <a:pt x="38" y="12"/>
                  <a:pt x="38" y="12"/>
                  <a:pt x="38" y="13"/>
                </a:cubicBezTo>
                <a:cubicBezTo>
                  <a:pt x="38" y="13"/>
                  <a:pt x="38" y="13"/>
                  <a:pt x="38" y="13"/>
                </a:cubicBezTo>
                <a:cubicBezTo>
                  <a:pt x="38" y="13"/>
                  <a:pt x="38" y="13"/>
                  <a:pt x="38" y="13"/>
                </a:cubicBezTo>
                <a:cubicBezTo>
                  <a:pt x="38" y="13"/>
                  <a:pt x="38" y="13"/>
                  <a:pt x="37" y="13"/>
                </a:cubicBezTo>
                <a:cubicBezTo>
                  <a:pt x="37" y="13"/>
                  <a:pt x="37" y="13"/>
                  <a:pt x="37" y="13"/>
                </a:cubicBezTo>
                <a:cubicBezTo>
                  <a:pt x="37" y="13"/>
                  <a:pt x="37" y="13"/>
                  <a:pt x="37" y="13"/>
                </a:cubicBezTo>
                <a:cubicBezTo>
                  <a:pt x="37" y="13"/>
                  <a:pt x="37" y="13"/>
                  <a:pt x="37" y="13"/>
                </a:cubicBezTo>
                <a:cubicBezTo>
                  <a:pt x="37" y="13"/>
                  <a:pt x="37" y="13"/>
                  <a:pt x="37" y="13"/>
                </a:cubicBezTo>
                <a:cubicBezTo>
                  <a:pt x="37" y="13"/>
                  <a:pt x="37" y="13"/>
                  <a:pt x="37" y="13"/>
                </a:cubicBezTo>
                <a:cubicBezTo>
                  <a:pt x="37" y="13"/>
                  <a:pt x="37" y="14"/>
                  <a:pt x="37" y="14"/>
                </a:cubicBezTo>
                <a:cubicBezTo>
                  <a:pt x="37" y="14"/>
                  <a:pt x="37" y="14"/>
                  <a:pt x="37" y="14"/>
                </a:cubicBezTo>
                <a:cubicBezTo>
                  <a:pt x="37" y="14"/>
                  <a:pt x="37" y="14"/>
                  <a:pt x="37" y="14"/>
                </a:cubicBezTo>
                <a:cubicBezTo>
                  <a:pt x="37" y="14"/>
                  <a:pt x="37" y="14"/>
                  <a:pt x="37" y="14"/>
                </a:cubicBezTo>
                <a:cubicBezTo>
                  <a:pt x="37" y="14"/>
                  <a:pt x="37" y="14"/>
                  <a:pt x="37" y="14"/>
                </a:cubicBezTo>
                <a:cubicBezTo>
                  <a:pt x="37" y="15"/>
                  <a:pt x="37" y="15"/>
                  <a:pt x="37" y="15"/>
                </a:cubicBezTo>
                <a:cubicBezTo>
                  <a:pt x="37" y="15"/>
                  <a:pt x="37"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5" y="15"/>
                </a:cubicBezTo>
                <a:cubicBezTo>
                  <a:pt x="35" y="15"/>
                  <a:pt x="35" y="15"/>
                  <a:pt x="35" y="15"/>
                </a:cubicBezTo>
                <a:cubicBezTo>
                  <a:pt x="35" y="16"/>
                  <a:pt x="35" y="16"/>
                  <a:pt x="35" y="16"/>
                </a:cubicBezTo>
                <a:cubicBezTo>
                  <a:pt x="35" y="16"/>
                  <a:pt x="35" y="16"/>
                  <a:pt x="35" y="16"/>
                </a:cubicBezTo>
                <a:cubicBezTo>
                  <a:pt x="35" y="16"/>
                  <a:pt x="35" y="16"/>
                  <a:pt x="35" y="16"/>
                </a:cubicBezTo>
                <a:cubicBezTo>
                  <a:pt x="35" y="16"/>
                  <a:pt x="35" y="16"/>
                  <a:pt x="35" y="16"/>
                </a:cubicBezTo>
                <a:cubicBezTo>
                  <a:pt x="35" y="16"/>
                  <a:pt x="35" y="16"/>
                  <a:pt x="35" y="16"/>
                </a:cubicBezTo>
                <a:cubicBezTo>
                  <a:pt x="35" y="17"/>
                  <a:pt x="35" y="17"/>
                  <a:pt x="35" y="17"/>
                </a:cubicBezTo>
                <a:cubicBezTo>
                  <a:pt x="35" y="17"/>
                  <a:pt x="35" y="17"/>
                  <a:pt x="35" y="17"/>
                </a:cubicBezTo>
                <a:cubicBezTo>
                  <a:pt x="35" y="17"/>
                  <a:pt x="35" y="17"/>
                  <a:pt x="35" y="17"/>
                </a:cubicBezTo>
                <a:cubicBezTo>
                  <a:pt x="34" y="17"/>
                  <a:pt x="34" y="17"/>
                  <a:pt x="34" y="17"/>
                </a:cubicBezTo>
                <a:cubicBezTo>
                  <a:pt x="34" y="18"/>
                  <a:pt x="34" y="18"/>
                  <a:pt x="34" y="18"/>
                </a:cubicBezTo>
                <a:cubicBezTo>
                  <a:pt x="34" y="18"/>
                  <a:pt x="34" y="18"/>
                  <a:pt x="34" y="18"/>
                </a:cubicBezTo>
                <a:cubicBezTo>
                  <a:pt x="34" y="18"/>
                  <a:pt x="34" y="18"/>
                  <a:pt x="34" y="18"/>
                </a:cubicBezTo>
                <a:cubicBezTo>
                  <a:pt x="34" y="18"/>
                  <a:pt x="34" y="18"/>
                  <a:pt x="34" y="18"/>
                </a:cubicBezTo>
                <a:cubicBezTo>
                  <a:pt x="34" y="18"/>
                  <a:pt x="34" y="18"/>
                  <a:pt x="34" y="18"/>
                </a:cubicBezTo>
                <a:cubicBezTo>
                  <a:pt x="34" y="19"/>
                  <a:pt x="34" y="19"/>
                  <a:pt x="34" y="19"/>
                </a:cubicBezTo>
                <a:cubicBezTo>
                  <a:pt x="34" y="19"/>
                  <a:pt x="34" y="19"/>
                  <a:pt x="34" y="19"/>
                </a:cubicBezTo>
                <a:cubicBezTo>
                  <a:pt x="34" y="19"/>
                  <a:pt x="34" y="19"/>
                  <a:pt x="34" y="19"/>
                </a:cubicBezTo>
                <a:cubicBezTo>
                  <a:pt x="34" y="19"/>
                  <a:pt x="34" y="19"/>
                  <a:pt x="34" y="19"/>
                </a:cubicBezTo>
                <a:cubicBezTo>
                  <a:pt x="34" y="19"/>
                  <a:pt x="34" y="20"/>
                  <a:pt x="34" y="20"/>
                </a:cubicBezTo>
                <a:cubicBezTo>
                  <a:pt x="34" y="20"/>
                  <a:pt x="34" y="20"/>
                  <a:pt x="34" y="20"/>
                </a:cubicBezTo>
                <a:cubicBezTo>
                  <a:pt x="34" y="20"/>
                  <a:pt x="34" y="20"/>
                  <a:pt x="34" y="20"/>
                </a:cubicBezTo>
                <a:cubicBezTo>
                  <a:pt x="34" y="20"/>
                  <a:pt x="34" y="20"/>
                  <a:pt x="34" y="20"/>
                </a:cubicBezTo>
                <a:cubicBezTo>
                  <a:pt x="34" y="20"/>
                  <a:pt x="34" y="20"/>
                  <a:pt x="34" y="20"/>
                </a:cubicBezTo>
                <a:cubicBezTo>
                  <a:pt x="34" y="20"/>
                  <a:pt x="34" y="20"/>
                  <a:pt x="35" y="20"/>
                </a:cubicBezTo>
                <a:cubicBezTo>
                  <a:pt x="35" y="20"/>
                  <a:pt x="35" y="20"/>
                  <a:pt x="35" y="20"/>
                </a:cubicBezTo>
                <a:cubicBezTo>
                  <a:pt x="35" y="20"/>
                  <a:pt x="35" y="20"/>
                  <a:pt x="35" y="20"/>
                </a:cubicBezTo>
                <a:cubicBezTo>
                  <a:pt x="35" y="20"/>
                  <a:pt x="35" y="20"/>
                  <a:pt x="35" y="20"/>
                </a:cubicBezTo>
                <a:cubicBezTo>
                  <a:pt x="35" y="21"/>
                  <a:pt x="35" y="21"/>
                  <a:pt x="35" y="21"/>
                </a:cubicBezTo>
                <a:cubicBezTo>
                  <a:pt x="35" y="21"/>
                  <a:pt x="34" y="21"/>
                  <a:pt x="34" y="21"/>
                </a:cubicBezTo>
                <a:cubicBezTo>
                  <a:pt x="34" y="21"/>
                  <a:pt x="34" y="21"/>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5" y="22"/>
                </a:cubicBezTo>
                <a:cubicBezTo>
                  <a:pt x="35" y="22"/>
                  <a:pt x="35" y="22"/>
                  <a:pt x="35" y="23"/>
                </a:cubicBezTo>
                <a:cubicBezTo>
                  <a:pt x="35" y="23"/>
                  <a:pt x="35" y="23"/>
                  <a:pt x="35" y="23"/>
                </a:cubicBezTo>
                <a:cubicBezTo>
                  <a:pt x="35" y="23"/>
                  <a:pt x="35" y="23"/>
                  <a:pt x="35" y="23"/>
                </a:cubicBezTo>
                <a:cubicBezTo>
                  <a:pt x="35" y="23"/>
                  <a:pt x="35" y="23"/>
                  <a:pt x="35" y="23"/>
                </a:cubicBezTo>
                <a:cubicBezTo>
                  <a:pt x="35" y="23"/>
                  <a:pt x="35" y="23"/>
                  <a:pt x="35" y="23"/>
                </a:cubicBezTo>
                <a:cubicBezTo>
                  <a:pt x="35" y="23"/>
                  <a:pt x="35" y="23"/>
                  <a:pt x="35" y="23"/>
                </a:cubicBezTo>
                <a:cubicBezTo>
                  <a:pt x="35" y="23"/>
                  <a:pt x="36" y="23"/>
                  <a:pt x="36" y="24"/>
                </a:cubicBezTo>
                <a:cubicBezTo>
                  <a:pt x="36" y="24"/>
                  <a:pt x="36" y="24"/>
                  <a:pt x="36" y="24"/>
                </a:cubicBezTo>
                <a:cubicBezTo>
                  <a:pt x="36" y="24"/>
                  <a:pt x="36" y="25"/>
                  <a:pt x="36" y="25"/>
                </a:cubicBezTo>
                <a:cubicBezTo>
                  <a:pt x="36" y="25"/>
                  <a:pt x="36" y="25"/>
                  <a:pt x="36" y="25"/>
                </a:cubicBezTo>
                <a:cubicBezTo>
                  <a:pt x="36" y="25"/>
                  <a:pt x="36" y="25"/>
                  <a:pt x="36" y="25"/>
                </a:cubicBezTo>
                <a:cubicBezTo>
                  <a:pt x="36" y="25"/>
                  <a:pt x="36" y="25"/>
                  <a:pt x="36" y="25"/>
                </a:cubicBezTo>
                <a:cubicBezTo>
                  <a:pt x="36" y="25"/>
                  <a:pt x="36" y="25"/>
                  <a:pt x="36" y="25"/>
                </a:cubicBezTo>
                <a:cubicBezTo>
                  <a:pt x="36" y="25"/>
                  <a:pt x="36" y="25"/>
                  <a:pt x="36" y="25"/>
                </a:cubicBezTo>
                <a:cubicBezTo>
                  <a:pt x="37" y="25"/>
                  <a:pt x="37" y="25"/>
                  <a:pt x="37" y="25"/>
                </a:cubicBezTo>
                <a:cubicBezTo>
                  <a:pt x="37" y="25"/>
                  <a:pt x="37" y="25"/>
                  <a:pt x="37" y="25"/>
                </a:cubicBezTo>
                <a:cubicBezTo>
                  <a:pt x="37" y="25"/>
                  <a:pt x="37" y="26"/>
                  <a:pt x="37" y="26"/>
                </a:cubicBezTo>
                <a:cubicBezTo>
                  <a:pt x="37" y="26"/>
                  <a:pt x="37"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6"/>
                  <a:pt x="42"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4" y="26"/>
                  <a:pt x="44" y="26"/>
                  <a:pt x="44" y="26"/>
                </a:cubicBezTo>
                <a:cubicBezTo>
                  <a:pt x="44" y="26"/>
                  <a:pt x="44" y="26"/>
                  <a:pt x="44" y="26"/>
                </a:cubicBezTo>
                <a:cubicBezTo>
                  <a:pt x="44" y="26"/>
                  <a:pt x="44" y="26"/>
                  <a:pt x="44" y="26"/>
                </a:cubicBezTo>
                <a:cubicBezTo>
                  <a:pt x="45" y="26"/>
                  <a:pt x="45" y="26"/>
                  <a:pt x="45" y="26"/>
                </a:cubicBezTo>
                <a:cubicBezTo>
                  <a:pt x="45" y="26"/>
                  <a:pt x="45" y="26"/>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6" y="27"/>
                  <a:pt x="46" y="27"/>
                  <a:pt x="46" y="27"/>
                </a:cubicBezTo>
                <a:cubicBezTo>
                  <a:pt x="46" y="27"/>
                  <a:pt x="46" y="27"/>
                  <a:pt x="46" y="27"/>
                </a:cubicBezTo>
                <a:cubicBezTo>
                  <a:pt x="46" y="27"/>
                  <a:pt x="46" y="27"/>
                  <a:pt x="46" y="27"/>
                </a:cubicBezTo>
                <a:cubicBezTo>
                  <a:pt x="46" y="27"/>
                  <a:pt x="47" y="28"/>
                  <a:pt x="47" y="28"/>
                </a:cubicBezTo>
                <a:cubicBezTo>
                  <a:pt x="47" y="28"/>
                  <a:pt x="46" y="28"/>
                  <a:pt x="46" y="28"/>
                </a:cubicBezTo>
                <a:cubicBezTo>
                  <a:pt x="46" y="28"/>
                  <a:pt x="46" y="28"/>
                  <a:pt x="46" y="28"/>
                </a:cubicBezTo>
                <a:cubicBezTo>
                  <a:pt x="46" y="28"/>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30"/>
                  <a:pt x="46" y="30"/>
                </a:cubicBezTo>
                <a:cubicBezTo>
                  <a:pt x="46" y="30"/>
                  <a:pt x="46" y="30"/>
                  <a:pt x="46" y="30"/>
                </a:cubicBezTo>
                <a:cubicBezTo>
                  <a:pt x="46" y="30"/>
                  <a:pt x="46" y="30"/>
                  <a:pt x="46" y="30"/>
                </a:cubicBezTo>
                <a:cubicBezTo>
                  <a:pt x="46" y="30"/>
                  <a:pt x="47" y="30"/>
                  <a:pt x="47" y="30"/>
                </a:cubicBezTo>
                <a:cubicBezTo>
                  <a:pt x="47" y="30"/>
                  <a:pt x="47" y="30"/>
                  <a:pt x="47" y="30"/>
                </a:cubicBezTo>
                <a:cubicBezTo>
                  <a:pt x="47" y="30"/>
                  <a:pt x="47" y="30"/>
                  <a:pt x="47" y="30"/>
                </a:cubicBezTo>
                <a:cubicBezTo>
                  <a:pt x="47" y="30"/>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2"/>
                  <a:pt x="47"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3"/>
                  <a:pt x="48" y="33"/>
                  <a:pt x="48" y="33"/>
                </a:cubicBezTo>
                <a:cubicBezTo>
                  <a:pt x="48" y="33"/>
                  <a:pt x="48" y="33"/>
                  <a:pt x="48" y="33"/>
                </a:cubicBezTo>
                <a:cubicBezTo>
                  <a:pt x="48" y="33"/>
                  <a:pt x="48" y="34"/>
                  <a:pt x="48" y="34"/>
                </a:cubicBezTo>
                <a:cubicBezTo>
                  <a:pt x="48" y="34"/>
                  <a:pt x="48" y="34"/>
                  <a:pt x="48" y="34"/>
                </a:cubicBezTo>
                <a:cubicBezTo>
                  <a:pt x="48" y="34"/>
                  <a:pt x="48" y="34"/>
                  <a:pt x="48" y="34"/>
                </a:cubicBezTo>
                <a:cubicBezTo>
                  <a:pt x="48" y="34"/>
                  <a:pt x="48" y="34"/>
                  <a:pt x="48" y="34"/>
                </a:cubicBezTo>
                <a:cubicBezTo>
                  <a:pt x="48" y="34"/>
                  <a:pt x="48" y="34"/>
                  <a:pt x="48" y="34"/>
                </a:cubicBezTo>
                <a:cubicBezTo>
                  <a:pt x="48" y="34"/>
                  <a:pt x="48" y="35"/>
                  <a:pt x="48" y="35"/>
                </a:cubicBezTo>
                <a:cubicBezTo>
                  <a:pt x="48" y="35"/>
                  <a:pt x="48" y="35"/>
                  <a:pt x="48" y="35"/>
                </a:cubicBezTo>
                <a:cubicBezTo>
                  <a:pt x="48" y="35"/>
                  <a:pt x="48" y="35"/>
                  <a:pt x="48" y="35"/>
                </a:cubicBezTo>
                <a:cubicBezTo>
                  <a:pt x="48" y="35"/>
                  <a:pt x="48" y="35"/>
                  <a:pt x="48" y="35"/>
                </a:cubicBezTo>
                <a:cubicBezTo>
                  <a:pt x="48" y="35"/>
                  <a:pt x="48" y="35"/>
                  <a:pt x="48" y="35"/>
                </a:cubicBezTo>
                <a:cubicBezTo>
                  <a:pt x="47" y="35"/>
                  <a:pt x="47" y="35"/>
                  <a:pt x="47" y="35"/>
                </a:cubicBezTo>
                <a:cubicBezTo>
                  <a:pt x="47" y="35"/>
                  <a:pt x="47" y="35"/>
                  <a:pt x="47" y="36"/>
                </a:cubicBezTo>
                <a:cubicBezTo>
                  <a:pt x="47" y="36"/>
                  <a:pt x="47" y="36"/>
                  <a:pt x="47" y="36"/>
                </a:cubicBezTo>
                <a:cubicBezTo>
                  <a:pt x="47" y="36"/>
                  <a:pt x="47" y="36"/>
                  <a:pt x="47" y="36"/>
                </a:cubicBezTo>
                <a:cubicBezTo>
                  <a:pt x="47" y="36"/>
                  <a:pt x="47" y="36"/>
                  <a:pt x="47" y="36"/>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6" y="37"/>
                  <a:pt x="46" y="37"/>
                  <a:pt x="46" y="37"/>
                </a:cubicBezTo>
                <a:cubicBezTo>
                  <a:pt x="46" y="37"/>
                  <a:pt x="46" y="37"/>
                  <a:pt x="46" y="37"/>
                </a:cubicBezTo>
                <a:cubicBezTo>
                  <a:pt x="46" y="37"/>
                  <a:pt x="46" y="37"/>
                  <a:pt x="46" y="37"/>
                </a:cubicBezTo>
                <a:cubicBezTo>
                  <a:pt x="46" y="37"/>
                  <a:pt x="46" y="37"/>
                  <a:pt x="46" y="37"/>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1"/>
                  <a:pt x="47" y="41"/>
                </a:cubicBezTo>
                <a:cubicBezTo>
                  <a:pt x="47" y="41"/>
                  <a:pt x="47" y="41"/>
                  <a:pt x="47" y="41"/>
                </a:cubicBezTo>
                <a:cubicBezTo>
                  <a:pt x="47" y="41"/>
                  <a:pt x="47" y="41"/>
                  <a:pt x="47" y="41"/>
                </a:cubicBezTo>
                <a:cubicBezTo>
                  <a:pt x="46" y="41"/>
                  <a:pt x="46" y="41"/>
                  <a:pt x="46" y="41"/>
                </a:cubicBezTo>
                <a:cubicBezTo>
                  <a:pt x="46" y="43"/>
                  <a:pt x="46" y="43"/>
                  <a:pt x="46" y="43"/>
                </a:cubicBezTo>
                <a:cubicBezTo>
                  <a:pt x="47" y="43"/>
                  <a:pt x="47" y="43"/>
                  <a:pt x="47" y="43"/>
                </a:cubicBezTo>
                <a:cubicBezTo>
                  <a:pt x="47" y="43"/>
                  <a:pt x="47" y="43"/>
                  <a:pt x="47" y="44"/>
                </a:cubicBezTo>
                <a:cubicBezTo>
                  <a:pt x="47" y="44"/>
                  <a:pt x="47" y="44"/>
                  <a:pt x="47" y="44"/>
                </a:cubicBezTo>
                <a:cubicBezTo>
                  <a:pt x="47" y="44"/>
                  <a:pt x="47" y="44"/>
                  <a:pt x="47" y="44"/>
                </a:cubicBezTo>
                <a:cubicBezTo>
                  <a:pt x="47" y="44"/>
                  <a:pt x="47" y="45"/>
                  <a:pt x="47" y="45"/>
                </a:cubicBezTo>
                <a:cubicBezTo>
                  <a:pt x="47" y="45"/>
                  <a:pt x="47" y="45"/>
                  <a:pt x="46" y="45"/>
                </a:cubicBezTo>
                <a:cubicBezTo>
                  <a:pt x="46" y="45"/>
                  <a:pt x="46" y="45"/>
                  <a:pt x="46" y="45"/>
                </a:cubicBezTo>
                <a:cubicBezTo>
                  <a:pt x="46" y="45"/>
                  <a:pt x="46" y="45"/>
                  <a:pt x="46" y="45"/>
                </a:cubicBezTo>
                <a:cubicBezTo>
                  <a:pt x="46" y="45"/>
                  <a:pt x="46" y="45"/>
                  <a:pt x="46" y="45"/>
                </a:cubicBezTo>
                <a:cubicBezTo>
                  <a:pt x="46" y="45"/>
                  <a:pt x="46" y="45"/>
                  <a:pt x="46" y="46"/>
                </a:cubicBezTo>
                <a:cubicBezTo>
                  <a:pt x="46" y="46"/>
                  <a:pt x="46" y="46"/>
                  <a:pt x="46" y="46"/>
                </a:cubicBezTo>
                <a:cubicBezTo>
                  <a:pt x="46" y="46"/>
                  <a:pt x="46" y="46"/>
                  <a:pt x="46" y="46"/>
                </a:cubicBezTo>
                <a:cubicBezTo>
                  <a:pt x="46" y="46"/>
                  <a:pt x="47" y="46"/>
                  <a:pt x="47" y="46"/>
                </a:cubicBezTo>
                <a:cubicBezTo>
                  <a:pt x="47" y="46"/>
                  <a:pt x="47" y="46"/>
                  <a:pt x="47" y="46"/>
                </a:cubicBezTo>
                <a:cubicBezTo>
                  <a:pt x="47" y="46"/>
                  <a:pt x="47" y="46"/>
                  <a:pt x="47" y="46"/>
                </a:cubicBezTo>
                <a:cubicBezTo>
                  <a:pt x="47" y="46"/>
                  <a:pt x="48" y="46"/>
                  <a:pt x="48" y="46"/>
                </a:cubicBezTo>
                <a:cubicBezTo>
                  <a:pt x="48" y="46"/>
                  <a:pt x="48" y="46"/>
                  <a:pt x="49" y="45"/>
                </a:cubicBezTo>
                <a:cubicBezTo>
                  <a:pt x="49" y="45"/>
                  <a:pt x="49" y="45"/>
                  <a:pt x="49" y="45"/>
                </a:cubicBezTo>
                <a:cubicBezTo>
                  <a:pt x="49" y="45"/>
                  <a:pt x="49" y="45"/>
                  <a:pt x="49" y="45"/>
                </a:cubicBezTo>
                <a:cubicBezTo>
                  <a:pt x="49" y="45"/>
                  <a:pt x="49" y="45"/>
                  <a:pt x="49" y="45"/>
                </a:cubicBezTo>
                <a:cubicBezTo>
                  <a:pt x="49" y="45"/>
                  <a:pt x="49" y="45"/>
                  <a:pt x="49" y="45"/>
                </a:cubicBezTo>
                <a:cubicBezTo>
                  <a:pt x="49" y="45"/>
                  <a:pt x="49" y="45"/>
                  <a:pt x="49" y="45"/>
                </a:cubicBezTo>
                <a:cubicBezTo>
                  <a:pt x="49" y="45"/>
                  <a:pt x="49" y="45"/>
                  <a:pt x="50" y="45"/>
                </a:cubicBezTo>
                <a:cubicBezTo>
                  <a:pt x="50" y="45"/>
                  <a:pt x="50" y="45"/>
                  <a:pt x="50" y="45"/>
                </a:cubicBezTo>
                <a:cubicBezTo>
                  <a:pt x="50" y="45"/>
                  <a:pt x="50" y="45"/>
                  <a:pt x="50" y="45"/>
                </a:cubicBezTo>
                <a:cubicBezTo>
                  <a:pt x="50" y="44"/>
                  <a:pt x="50" y="44"/>
                  <a:pt x="50" y="44"/>
                </a:cubicBezTo>
                <a:cubicBezTo>
                  <a:pt x="50" y="44"/>
                  <a:pt x="50" y="44"/>
                  <a:pt x="51" y="44"/>
                </a:cubicBezTo>
                <a:cubicBezTo>
                  <a:pt x="51" y="44"/>
                  <a:pt x="51" y="44"/>
                  <a:pt x="51" y="44"/>
                </a:cubicBezTo>
                <a:cubicBezTo>
                  <a:pt x="51" y="44"/>
                  <a:pt x="51" y="44"/>
                  <a:pt x="51" y="44"/>
                </a:cubicBezTo>
                <a:cubicBezTo>
                  <a:pt x="51" y="44"/>
                  <a:pt x="51" y="44"/>
                  <a:pt x="51" y="44"/>
                </a:cubicBezTo>
                <a:cubicBezTo>
                  <a:pt x="51" y="44"/>
                  <a:pt x="51" y="44"/>
                  <a:pt x="51" y="44"/>
                </a:cubicBezTo>
                <a:cubicBezTo>
                  <a:pt x="52" y="44"/>
                  <a:pt x="52" y="43"/>
                  <a:pt x="52" y="43"/>
                </a:cubicBezTo>
                <a:cubicBezTo>
                  <a:pt x="52" y="43"/>
                  <a:pt x="52" y="43"/>
                  <a:pt x="52" y="43"/>
                </a:cubicBezTo>
                <a:cubicBezTo>
                  <a:pt x="52" y="43"/>
                  <a:pt x="52" y="43"/>
                  <a:pt x="52" y="43"/>
                </a:cubicBezTo>
                <a:cubicBezTo>
                  <a:pt x="52" y="43"/>
                  <a:pt x="52" y="43"/>
                  <a:pt x="52" y="43"/>
                </a:cubicBezTo>
                <a:cubicBezTo>
                  <a:pt x="52" y="42"/>
                  <a:pt x="52" y="42"/>
                  <a:pt x="52" y="42"/>
                </a:cubicBezTo>
                <a:cubicBezTo>
                  <a:pt x="52" y="42"/>
                  <a:pt x="51" y="42"/>
                  <a:pt x="51" y="42"/>
                </a:cubicBezTo>
                <a:cubicBezTo>
                  <a:pt x="51" y="42"/>
                  <a:pt x="51"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1"/>
                  <a:pt x="52" y="41"/>
                  <a:pt x="52" y="41"/>
                </a:cubicBezTo>
                <a:cubicBezTo>
                  <a:pt x="52" y="41"/>
                  <a:pt x="52" y="41"/>
                  <a:pt x="52" y="41"/>
                </a:cubicBezTo>
                <a:cubicBezTo>
                  <a:pt x="52" y="41"/>
                  <a:pt x="52" y="41"/>
                  <a:pt x="52" y="41"/>
                </a:cubicBezTo>
                <a:cubicBezTo>
                  <a:pt x="52" y="41"/>
                  <a:pt x="52" y="41"/>
                  <a:pt x="52" y="41"/>
                </a:cubicBezTo>
                <a:cubicBezTo>
                  <a:pt x="52" y="41"/>
                  <a:pt x="52" y="41"/>
                  <a:pt x="52" y="41"/>
                </a:cubicBezTo>
                <a:cubicBezTo>
                  <a:pt x="52" y="41"/>
                  <a:pt x="53" y="41"/>
                  <a:pt x="53" y="41"/>
                </a:cubicBezTo>
                <a:cubicBezTo>
                  <a:pt x="53" y="41"/>
                  <a:pt x="53" y="40"/>
                  <a:pt x="53" y="40"/>
                </a:cubicBezTo>
                <a:cubicBezTo>
                  <a:pt x="53" y="40"/>
                  <a:pt x="53" y="40"/>
                  <a:pt x="53" y="40"/>
                </a:cubicBezTo>
                <a:cubicBezTo>
                  <a:pt x="53" y="40"/>
                  <a:pt x="53" y="40"/>
                  <a:pt x="53" y="40"/>
                </a:cubicBezTo>
                <a:cubicBezTo>
                  <a:pt x="53" y="40"/>
                  <a:pt x="53" y="40"/>
                  <a:pt x="53" y="40"/>
                </a:cubicBezTo>
                <a:cubicBezTo>
                  <a:pt x="53" y="40"/>
                  <a:pt x="53" y="40"/>
                  <a:pt x="53" y="40"/>
                </a:cubicBezTo>
                <a:cubicBezTo>
                  <a:pt x="53" y="39"/>
                  <a:pt x="53" y="39"/>
                  <a:pt x="53" y="39"/>
                </a:cubicBezTo>
                <a:cubicBezTo>
                  <a:pt x="53" y="39"/>
                  <a:pt x="53" y="39"/>
                  <a:pt x="53" y="39"/>
                </a:cubicBezTo>
                <a:cubicBezTo>
                  <a:pt x="53" y="39"/>
                  <a:pt x="53" y="39"/>
                  <a:pt x="53" y="39"/>
                </a:cubicBezTo>
                <a:cubicBezTo>
                  <a:pt x="53" y="39"/>
                  <a:pt x="53" y="39"/>
                  <a:pt x="53" y="39"/>
                </a:cubicBezTo>
                <a:cubicBezTo>
                  <a:pt x="53" y="39"/>
                  <a:pt x="54" y="39"/>
                  <a:pt x="54" y="39"/>
                </a:cubicBezTo>
                <a:cubicBezTo>
                  <a:pt x="54" y="39"/>
                  <a:pt x="54" y="38"/>
                  <a:pt x="54" y="38"/>
                </a:cubicBezTo>
                <a:cubicBezTo>
                  <a:pt x="54" y="38"/>
                  <a:pt x="54" y="38"/>
                  <a:pt x="54" y="38"/>
                </a:cubicBezTo>
                <a:cubicBezTo>
                  <a:pt x="54" y="38"/>
                  <a:pt x="54" y="38"/>
                  <a:pt x="54" y="38"/>
                </a:cubicBezTo>
                <a:cubicBezTo>
                  <a:pt x="54" y="38"/>
                  <a:pt x="54" y="38"/>
                  <a:pt x="54" y="38"/>
                </a:cubicBezTo>
                <a:cubicBezTo>
                  <a:pt x="54" y="37"/>
                  <a:pt x="54" y="37"/>
                  <a:pt x="55" y="37"/>
                </a:cubicBezTo>
                <a:cubicBezTo>
                  <a:pt x="55" y="37"/>
                  <a:pt x="55" y="37"/>
                  <a:pt x="55" y="37"/>
                </a:cubicBezTo>
                <a:cubicBezTo>
                  <a:pt x="55" y="37"/>
                  <a:pt x="55" y="37"/>
                  <a:pt x="55" y="37"/>
                </a:cubicBezTo>
                <a:cubicBezTo>
                  <a:pt x="55" y="36"/>
                  <a:pt x="55" y="36"/>
                  <a:pt x="55" y="36"/>
                </a:cubicBezTo>
                <a:cubicBezTo>
                  <a:pt x="55" y="36"/>
                  <a:pt x="55" y="36"/>
                  <a:pt x="55" y="36"/>
                </a:cubicBezTo>
                <a:cubicBezTo>
                  <a:pt x="55" y="36"/>
                  <a:pt x="55" y="35"/>
                  <a:pt x="55" y="35"/>
                </a:cubicBezTo>
                <a:cubicBezTo>
                  <a:pt x="55" y="35"/>
                  <a:pt x="55" y="35"/>
                  <a:pt x="55" y="35"/>
                </a:cubicBezTo>
                <a:cubicBezTo>
                  <a:pt x="55" y="35"/>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3"/>
                  <a:pt x="56" y="33"/>
                </a:cubicBezTo>
                <a:cubicBezTo>
                  <a:pt x="56" y="32"/>
                  <a:pt x="56" y="32"/>
                  <a:pt x="56" y="32"/>
                </a:cubicBezTo>
                <a:cubicBezTo>
                  <a:pt x="56" y="31"/>
                  <a:pt x="56" y="31"/>
                  <a:pt x="56" y="31"/>
                </a:cubicBezTo>
                <a:cubicBezTo>
                  <a:pt x="56" y="31"/>
                  <a:pt x="56" y="31"/>
                  <a:pt x="56" y="31"/>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29"/>
                  <a:pt x="56" y="29"/>
                  <a:pt x="56" y="29"/>
                </a:cubicBezTo>
                <a:cubicBezTo>
                  <a:pt x="56" y="29"/>
                  <a:pt x="56" y="29"/>
                  <a:pt x="56" y="29"/>
                </a:cubicBezTo>
                <a:cubicBezTo>
                  <a:pt x="56" y="29"/>
                  <a:pt x="56" y="29"/>
                  <a:pt x="56" y="29"/>
                </a:cubicBezTo>
                <a:cubicBezTo>
                  <a:pt x="56" y="29"/>
                  <a:pt x="56" y="29"/>
                  <a:pt x="56" y="28"/>
                </a:cubicBezTo>
                <a:cubicBezTo>
                  <a:pt x="56" y="28"/>
                  <a:pt x="56" y="28"/>
                  <a:pt x="56" y="28"/>
                </a:cubicBezTo>
                <a:cubicBezTo>
                  <a:pt x="56" y="28"/>
                  <a:pt x="56" y="28"/>
                  <a:pt x="56" y="28"/>
                </a:cubicBezTo>
                <a:cubicBezTo>
                  <a:pt x="56" y="28"/>
                  <a:pt x="56" y="28"/>
                  <a:pt x="56" y="28"/>
                </a:cubicBezTo>
                <a:cubicBezTo>
                  <a:pt x="56" y="28"/>
                  <a:pt x="56" y="28"/>
                  <a:pt x="56" y="28"/>
                </a:cubicBezTo>
                <a:cubicBezTo>
                  <a:pt x="56" y="28"/>
                  <a:pt x="56" y="27"/>
                  <a:pt x="56" y="27"/>
                </a:cubicBezTo>
                <a:cubicBezTo>
                  <a:pt x="56" y="27"/>
                  <a:pt x="56" y="27"/>
                  <a:pt x="56" y="27"/>
                </a:cubicBezTo>
                <a:cubicBezTo>
                  <a:pt x="56" y="27"/>
                  <a:pt x="56" y="27"/>
                  <a:pt x="56" y="27"/>
                </a:cubicBezTo>
                <a:cubicBezTo>
                  <a:pt x="56" y="27"/>
                  <a:pt x="56" y="27"/>
                  <a:pt x="56" y="27"/>
                </a:cubicBezTo>
                <a:cubicBezTo>
                  <a:pt x="56" y="26"/>
                  <a:pt x="56" y="26"/>
                  <a:pt x="56" y="26"/>
                </a:cubicBezTo>
                <a:cubicBezTo>
                  <a:pt x="56" y="26"/>
                  <a:pt x="56" y="26"/>
                  <a:pt x="56" y="26"/>
                </a:cubicBezTo>
                <a:cubicBezTo>
                  <a:pt x="57" y="26"/>
                  <a:pt x="57" y="26"/>
                  <a:pt x="57" y="26"/>
                </a:cubicBezTo>
                <a:cubicBezTo>
                  <a:pt x="57" y="25"/>
                  <a:pt x="57" y="25"/>
                  <a:pt x="57" y="25"/>
                </a:cubicBezTo>
                <a:cubicBezTo>
                  <a:pt x="57" y="25"/>
                  <a:pt x="57" y="25"/>
                  <a:pt x="57" y="25"/>
                </a:cubicBezTo>
                <a:cubicBezTo>
                  <a:pt x="57" y="25"/>
                  <a:pt x="57" y="24"/>
                  <a:pt x="56" y="24"/>
                </a:cubicBezTo>
                <a:cubicBezTo>
                  <a:pt x="56" y="24"/>
                  <a:pt x="56" y="24"/>
                  <a:pt x="56" y="24"/>
                </a:cubicBezTo>
                <a:cubicBezTo>
                  <a:pt x="56" y="24"/>
                  <a:pt x="56" y="24"/>
                  <a:pt x="56" y="24"/>
                </a:cubicBezTo>
                <a:cubicBezTo>
                  <a:pt x="56" y="23"/>
                  <a:pt x="56" y="23"/>
                  <a:pt x="56" y="23"/>
                </a:cubicBezTo>
                <a:cubicBezTo>
                  <a:pt x="56" y="23"/>
                  <a:pt x="56" y="23"/>
                  <a:pt x="56" y="23"/>
                </a:cubicBezTo>
                <a:cubicBezTo>
                  <a:pt x="56" y="23"/>
                  <a:pt x="56" y="23"/>
                  <a:pt x="56" y="23"/>
                </a:cubicBezTo>
                <a:cubicBezTo>
                  <a:pt x="56" y="23"/>
                  <a:pt x="56" y="23"/>
                  <a:pt x="56" y="23"/>
                </a:cubicBezTo>
                <a:cubicBezTo>
                  <a:pt x="56" y="23"/>
                  <a:pt x="56" y="23"/>
                  <a:pt x="56" y="23"/>
                </a:cubicBezTo>
                <a:cubicBezTo>
                  <a:pt x="56" y="23"/>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1"/>
                  <a:pt x="55" y="21"/>
                  <a:pt x="55" y="21"/>
                </a:cubicBezTo>
                <a:cubicBezTo>
                  <a:pt x="55" y="21"/>
                  <a:pt x="55" y="21"/>
                  <a:pt x="55" y="21"/>
                </a:cubicBezTo>
                <a:cubicBezTo>
                  <a:pt x="55" y="21"/>
                  <a:pt x="55" y="21"/>
                  <a:pt x="55" y="21"/>
                </a:cubicBezTo>
                <a:cubicBezTo>
                  <a:pt x="54" y="21"/>
                  <a:pt x="54" y="21"/>
                  <a:pt x="54" y="21"/>
                </a:cubicBezTo>
                <a:cubicBezTo>
                  <a:pt x="54" y="21"/>
                  <a:pt x="54" y="21"/>
                  <a:pt x="54" y="21"/>
                </a:cubicBezTo>
                <a:cubicBezTo>
                  <a:pt x="54" y="20"/>
                  <a:pt x="54" y="20"/>
                  <a:pt x="54" y="20"/>
                </a:cubicBezTo>
                <a:cubicBezTo>
                  <a:pt x="54" y="20"/>
                  <a:pt x="54" y="20"/>
                  <a:pt x="54" y="20"/>
                </a:cubicBezTo>
                <a:cubicBezTo>
                  <a:pt x="54" y="19"/>
                  <a:pt x="54" y="19"/>
                  <a:pt x="54" y="19"/>
                </a:cubicBezTo>
                <a:cubicBezTo>
                  <a:pt x="54" y="19"/>
                  <a:pt x="54" y="19"/>
                  <a:pt x="54" y="19"/>
                </a:cubicBezTo>
                <a:cubicBezTo>
                  <a:pt x="54" y="19"/>
                  <a:pt x="54" y="19"/>
                  <a:pt x="53" y="19"/>
                </a:cubicBezTo>
                <a:cubicBezTo>
                  <a:pt x="53" y="19"/>
                  <a:pt x="53" y="19"/>
                  <a:pt x="53" y="19"/>
                </a:cubicBezTo>
                <a:cubicBezTo>
                  <a:pt x="53" y="19"/>
                  <a:pt x="53" y="19"/>
                  <a:pt x="53" y="19"/>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2" y="17"/>
                </a:cubicBezTo>
                <a:cubicBezTo>
                  <a:pt x="52" y="17"/>
                  <a:pt x="52" y="17"/>
                  <a:pt x="52" y="17"/>
                </a:cubicBezTo>
                <a:cubicBezTo>
                  <a:pt x="52" y="16"/>
                  <a:pt x="52" y="16"/>
                  <a:pt x="52" y="16"/>
                </a:cubicBezTo>
                <a:cubicBezTo>
                  <a:pt x="52" y="16"/>
                  <a:pt x="51" y="16"/>
                  <a:pt x="51" y="15"/>
                </a:cubicBezTo>
                <a:cubicBezTo>
                  <a:pt x="51" y="15"/>
                  <a:pt x="51" y="15"/>
                  <a:pt x="51" y="15"/>
                </a:cubicBezTo>
                <a:cubicBezTo>
                  <a:pt x="51" y="15"/>
                  <a:pt x="51" y="15"/>
                  <a:pt x="51" y="15"/>
                </a:cubicBezTo>
                <a:cubicBezTo>
                  <a:pt x="52" y="15"/>
                  <a:pt x="52" y="15"/>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3" y="17"/>
                  <a:pt x="53" y="17"/>
                </a:cubicBezTo>
                <a:cubicBezTo>
                  <a:pt x="53" y="17"/>
                  <a:pt x="53" y="17"/>
                  <a:pt x="53" y="17"/>
                </a:cubicBezTo>
                <a:cubicBezTo>
                  <a:pt x="53" y="17"/>
                  <a:pt x="53" y="17"/>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20"/>
                </a:cubicBezTo>
                <a:cubicBezTo>
                  <a:pt x="54" y="20"/>
                  <a:pt x="54" y="20"/>
                  <a:pt x="54" y="20"/>
                </a:cubicBezTo>
                <a:cubicBezTo>
                  <a:pt x="54" y="20"/>
                  <a:pt x="54" y="20"/>
                  <a:pt x="54" y="20"/>
                </a:cubicBezTo>
                <a:cubicBezTo>
                  <a:pt x="54" y="20"/>
                  <a:pt x="54" y="20"/>
                  <a:pt x="54" y="20"/>
                </a:cubicBezTo>
                <a:cubicBezTo>
                  <a:pt x="54" y="20"/>
                  <a:pt x="54" y="20"/>
                  <a:pt x="54" y="20"/>
                </a:cubicBezTo>
                <a:cubicBezTo>
                  <a:pt x="54" y="20"/>
                  <a:pt x="54" y="20"/>
                  <a:pt x="55" y="20"/>
                </a:cubicBezTo>
                <a:cubicBezTo>
                  <a:pt x="55" y="20"/>
                  <a:pt x="55" y="20"/>
                  <a:pt x="55" y="20"/>
                </a:cubicBezTo>
                <a:cubicBezTo>
                  <a:pt x="55" y="20"/>
                  <a:pt x="55" y="20"/>
                  <a:pt x="55" y="20"/>
                </a:cubicBezTo>
                <a:cubicBezTo>
                  <a:pt x="55" y="21"/>
                  <a:pt x="55" y="21"/>
                  <a:pt x="55" y="21"/>
                </a:cubicBezTo>
                <a:cubicBezTo>
                  <a:pt x="55" y="21"/>
                  <a:pt x="55" y="21"/>
                  <a:pt x="55" y="21"/>
                </a:cubicBezTo>
                <a:cubicBezTo>
                  <a:pt x="55" y="21"/>
                  <a:pt x="55" y="21"/>
                  <a:pt x="55" y="21"/>
                </a:cubicBezTo>
                <a:cubicBezTo>
                  <a:pt x="55" y="21"/>
                  <a:pt x="55" y="21"/>
                  <a:pt x="55" y="22"/>
                </a:cubicBezTo>
                <a:cubicBezTo>
                  <a:pt x="55" y="22"/>
                  <a:pt x="55" y="22"/>
                  <a:pt x="56" y="22"/>
                </a:cubicBezTo>
                <a:cubicBezTo>
                  <a:pt x="56" y="22"/>
                  <a:pt x="56" y="22"/>
                  <a:pt x="56" y="22"/>
                </a:cubicBezTo>
                <a:cubicBezTo>
                  <a:pt x="56" y="22"/>
                  <a:pt x="56" y="22"/>
                  <a:pt x="56" y="22"/>
                </a:cubicBezTo>
                <a:cubicBezTo>
                  <a:pt x="56" y="21"/>
                  <a:pt x="55" y="20"/>
                  <a:pt x="55" y="20"/>
                </a:cubicBezTo>
                <a:cubicBezTo>
                  <a:pt x="55" y="19"/>
                  <a:pt x="55" y="19"/>
                  <a:pt x="55" y="19"/>
                </a:cubicBezTo>
                <a:close/>
                <a:moveTo>
                  <a:pt x="39" y="3"/>
                </a:moveTo>
                <a:cubicBezTo>
                  <a:pt x="39" y="3"/>
                  <a:pt x="39" y="3"/>
                  <a:pt x="38" y="3"/>
                </a:cubicBezTo>
                <a:cubicBezTo>
                  <a:pt x="38" y="3"/>
                  <a:pt x="38" y="3"/>
                  <a:pt x="38" y="3"/>
                </a:cubicBezTo>
                <a:cubicBezTo>
                  <a:pt x="38" y="3"/>
                  <a:pt x="38" y="3"/>
                  <a:pt x="38" y="3"/>
                </a:cubicBezTo>
                <a:cubicBezTo>
                  <a:pt x="38" y="3"/>
                  <a:pt x="39" y="3"/>
                  <a:pt x="39" y="3"/>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8" y="4"/>
                  <a:pt x="38" y="4"/>
                  <a:pt x="38" y="4"/>
                </a:cubicBezTo>
                <a:cubicBezTo>
                  <a:pt x="38" y="4"/>
                  <a:pt x="38" y="4"/>
                  <a:pt x="38" y="4"/>
                </a:cubicBezTo>
                <a:cubicBezTo>
                  <a:pt x="38" y="4"/>
                  <a:pt x="38" y="4"/>
                  <a:pt x="38" y="4"/>
                </a:cubicBezTo>
                <a:cubicBezTo>
                  <a:pt x="38" y="5"/>
                  <a:pt x="38" y="5"/>
                  <a:pt x="38" y="5"/>
                </a:cubicBezTo>
                <a:cubicBezTo>
                  <a:pt x="39" y="5"/>
                  <a:pt x="39" y="5"/>
                  <a:pt x="39" y="5"/>
                </a:cubicBezTo>
                <a:cubicBezTo>
                  <a:pt x="39" y="5"/>
                  <a:pt x="39" y="5"/>
                  <a:pt x="39" y="5"/>
                </a:cubicBezTo>
                <a:cubicBezTo>
                  <a:pt x="40" y="5"/>
                  <a:pt x="40" y="5"/>
                  <a:pt x="40" y="5"/>
                </a:cubicBezTo>
                <a:cubicBezTo>
                  <a:pt x="40" y="5"/>
                  <a:pt x="40" y="5"/>
                  <a:pt x="40" y="5"/>
                </a:cubicBezTo>
                <a:cubicBezTo>
                  <a:pt x="40" y="5"/>
                  <a:pt x="40" y="5"/>
                  <a:pt x="40" y="5"/>
                </a:cubicBezTo>
                <a:cubicBezTo>
                  <a:pt x="40" y="5"/>
                  <a:pt x="40" y="5"/>
                  <a:pt x="40" y="5"/>
                </a:cubicBezTo>
                <a:cubicBezTo>
                  <a:pt x="40" y="5"/>
                  <a:pt x="40" y="5"/>
                  <a:pt x="40" y="5"/>
                </a:cubicBezTo>
                <a:cubicBezTo>
                  <a:pt x="40" y="5"/>
                  <a:pt x="40" y="5"/>
                  <a:pt x="40" y="5"/>
                </a:cubicBezTo>
                <a:cubicBezTo>
                  <a:pt x="40" y="4"/>
                  <a:pt x="40" y="4"/>
                  <a:pt x="40" y="4"/>
                </a:cubicBezTo>
                <a:cubicBezTo>
                  <a:pt x="40" y="4"/>
                  <a:pt x="40" y="4"/>
                  <a:pt x="40" y="4"/>
                </a:cubicBezTo>
                <a:cubicBezTo>
                  <a:pt x="39" y="4"/>
                  <a:pt x="39" y="4"/>
                  <a:pt x="39" y="4"/>
                </a:cubicBezTo>
                <a:cubicBezTo>
                  <a:pt x="39" y="4"/>
                  <a:pt x="39" y="4"/>
                  <a:pt x="39" y="4"/>
                </a:cubicBezTo>
                <a:cubicBezTo>
                  <a:pt x="39" y="4"/>
                  <a:pt x="39" y="4"/>
                  <a:pt x="39" y="4"/>
                </a:cubicBezTo>
                <a:cubicBezTo>
                  <a:pt x="39" y="4"/>
                  <a:pt x="39" y="4"/>
                  <a:pt x="39" y="4"/>
                </a:cubicBezTo>
                <a:cubicBezTo>
                  <a:pt x="40" y="4"/>
                  <a:pt x="40" y="4"/>
                  <a:pt x="40" y="4"/>
                </a:cubicBezTo>
                <a:cubicBezTo>
                  <a:pt x="40" y="4"/>
                  <a:pt x="40" y="4"/>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0" y="3"/>
                </a:cubicBezTo>
                <a:cubicBezTo>
                  <a:pt x="39" y="3"/>
                  <a:pt x="39" y="3"/>
                  <a:pt x="39" y="3"/>
                </a:cubicBezTo>
                <a:cubicBezTo>
                  <a:pt x="39" y="3"/>
                  <a:pt x="39" y="3"/>
                  <a:pt x="39" y="3"/>
                </a:cubicBezTo>
                <a:cubicBezTo>
                  <a:pt x="39" y="3"/>
                  <a:pt x="39" y="3"/>
                  <a:pt x="39" y="3"/>
                </a:cubicBezTo>
                <a:cubicBezTo>
                  <a:pt x="39" y="3"/>
                  <a:pt x="39" y="3"/>
                  <a:pt x="39" y="3"/>
                </a:cubicBezTo>
                <a:close/>
                <a:moveTo>
                  <a:pt x="37" y="3"/>
                </a:moveTo>
                <a:cubicBezTo>
                  <a:pt x="37" y="3"/>
                  <a:pt x="37" y="3"/>
                  <a:pt x="37" y="3"/>
                </a:cubicBezTo>
                <a:cubicBezTo>
                  <a:pt x="37" y="3"/>
                  <a:pt x="37" y="3"/>
                  <a:pt x="37" y="3"/>
                </a:cubicBezTo>
                <a:cubicBezTo>
                  <a:pt x="37" y="3"/>
                  <a:pt x="37" y="3"/>
                  <a:pt x="37" y="3"/>
                </a:cubicBezTo>
                <a:cubicBezTo>
                  <a:pt x="37" y="3"/>
                  <a:pt x="37" y="3"/>
                  <a:pt x="37" y="3"/>
                </a:cubicBezTo>
                <a:cubicBezTo>
                  <a:pt x="37" y="3"/>
                  <a:pt x="37" y="3"/>
                  <a:pt x="37"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7" y="5"/>
                </a:cubicBezTo>
                <a:cubicBezTo>
                  <a:pt x="37" y="5"/>
                  <a:pt x="37" y="5"/>
                  <a:pt x="37" y="5"/>
                </a:cubicBezTo>
                <a:cubicBezTo>
                  <a:pt x="37" y="5"/>
                  <a:pt x="37" y="5"/>
                  <a:pt x="37" y="5"/>
                </a:cubicBezTo>
                <a:cubicBezTo>
                  <a:pt x="37" y="5"/>
                  <a:pt x="37" y="5"/>
                  <a:pt x="37" y="5"/>
                </a:cubicBezTo>
                <a:cubicBezTo>
                  <a:pt x="37" y="5"/>
                  <a:pt x="38" y="5"/>
                  <a:pt x="38" y="5"/>
                </a:cubicBezTo>
                <a:cubicBezTo>
                  <a:pt x="38" y="5"/>
                  <a:pt x="38" y="5"/>
                  <a:pt x="38" y="5"/>
                </a:cubicBezTo>
                <a:cubicBezTo>
                  <a:pt x="38" y="5"/>
                  <a:pt x="38" y="4"/>
                  <a:pt x="38" y="4"/>
                </a:cubicBezTo>
                <a:cubicBezTo>
                  <a:pt x="38" y="4"/>
                  <a:pt x="38" y="4"/>
                  <a:pt x="38" y="4"/>
                </a:cubicBezTo>
                <a:cubicBezTo>
                  <a:pt x="38" y="4"/>
                  <a:pt x="38" y="4"/>
                  <a:pt x="38" y="4"/>
                </a:cubicBezTo>
                <a:cubicBezTo>
                  <a:pt x="38" y="4"/>
                  <a:pt x="38" y="4"/>
                  <a:pt x="38" y="4"/>
                </a:cubicBezTo>
                <a:cubicBezTo>
                  <a:pt x="38" y="4"/>
                  <a:pt x="38" y="4"/>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2"/>
                  <a:pt x="38" y="2"/>
                </a:cubicBezTo>
                <a:cubicBezTo>
                  <a:pt x="38" y="2"/>
                  <a:pt x="38"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6" y="2"/>
                  <a:pt x="36" y="2"/>
                  <a:pt x="36" y="2"/>
                </a:cubicBezTo>
                <a:cubicBezTo>
                  <a:pt x="36" y="2"/>
                  <a:pt x="36" y="2"/>
                  <a:pt x="36" y="2"/>
                </a:cubicBezTo>
                <a:cubicBezTo>
                  <a:pt x="36" y="2"/>
                  <a:pt x="36" y="2"/>
                  <a:pt x="36" y="2"/>
                </a:cubicBezTo>
                <a:cubicBezTo>
                  <a:pt x="36" y="2"/>
                  <a:pt x="36" y="2"/>
                  <a:pt x="36" y="3"/>
                </a:cubicBezTo>
                <a:cubicBezTo>
                  <a:pt x="36" y="3"/>
                  <a:pt x="36" y="3"/>
                  <a:pt x="36" y="3"/>
                </a:cubicBezTo>
                <a:cubicBezTo>
                  <a:pt x="37" y="3"/>
                  <a:pt x="37" y="3"/>
                  <a:pt x="37" y="3"/>
                </a:cubicBezTo>
                <a:cubicBezTo>
                  <a:pt x="37" y="3"/>
                  <a:pt x="37" y="3"/>
                  <a:pt x="37" y="3"/>
                </a:cubicBezTo>
                <a:close/>
                <a:moveTo>
                  <a:pt x="55" y="38"/>
                </a:moveTo>
                <a:cubicBezTo>
                  <a:pt x="56" y="38"/>
                  <a:pt x="56" y="38"/>
                  <a:pt x="56" y="37"/>
                </a:cubicBezTo>
                <a:cubicBezTo>
                  <a:pt x="56" y="37"/>
                  <a:pt x="56" y="37"/>
                  <a:pt x="56" y="37"/>
                </a:cubicBezTo>
                <a:cubicBezTo>
                  <a:pt x="56" y="37"/>
                  <a:pt x="56" y="37"/>
                  <a:pt x="56" y="37"/>
                </a:cubicBezTo>
                <a:cubicBezTo>
                  <a:pt x="56" y="37"/>
                  <a:pt x="56" y="37"/>
                  <a:pt x="56" y="37"/>
                </a:cubicBezTo>
                <a:cubicBezTo>
                  <a:pt x="56" y="37"/>
                  <a:pt x="56" y="37"/>
                  <a:pt x="56" y="37"/>
                </a:cubicBezTo>
                <a:cubicBezTo>
                  <a:pt x="56" y="37"/>
                  <a:pt x="56" y="37"/>
                  <a:pt x="56" y="37"/>
                </a:cubicBezTo>
                <a:cubicBezTo>
                  <a:pt x="55" y="37"/>
                  <a:pt x="55" y="37"/>
                  <a:pt x="55" y="37"/>
                </a:cubicBezTo>
                <a:cubicBezTo>
                  <a:pt x="55" y="37"/>
                  <a:pt x="55" y="37"/>
                  <a:pt x="55" y="37"/>
                </a:cubicBezTo>
                <a:cubicBezTo>
                  <a:pt x="55" y="37"/>
                  <a:pt x="55" y="37"/>
                  <a:pt x="55" y="37"/>
                </a:cubicBezTo>
                <a:cubicBezTo>
                  <a:pt x="55" y="37"/>
                  <a:pt x="55" y="37"/>
                  <a:pt x="55" y="37"/>
                </a:cubicBezTo>
                <a:cubicBezTo>
                  <a:pt x="55" y="38"/>
                  <a:pt x="55" y="38"/>
                  <a:pt x="55" y="38"/>
                </a:cubicBezTo>
                <a:cubicBezTo>
                  <a:pt x="55" y="38"/>
                  <a:pt x="55" y="38"/>
                  <a:pt x="55" y="38"/>
                </a:cubicBezTo>
                <a:cubicBezTo>
                  <a:pt x="55" y="38"/>
                  <a:pt x="54" y="38"/>
                  <a:pt x="54" y="38"/>
                </a:cubicBezTo>
                <a:cubicBezTo>
                  <a:pt x="54" y="38"/>
                  <a:pt x="54" y="38"/>
                  <a:pt x="54" y="38"/>
                </a:cubicBezTo>
                <a:cubicBezTo>
                  <a:pt x="54" y="38"/>
                  <a:pt x="54" y="38"/>
                  <a:pt x="54" y="38"/>
                </a:cubicBezTo>
                <a:cubicBezTo>
                  <a:pt x="54" y="38"/>
                  <a:pt x="54" y="39"/>
                  <a:pt x="54" y="39"/>
                </a:cubicBezTo>
                <a:cubicBezTo>
                  <a:pt x="54" y="39"/>
                  <a:pt x="54" y="39"/>
                  <a:pt x="54" y="39"/>
                </a:cubicBezTo>
                <a:cubicBezTo>
                  <a:pt x="54" y="39"/>
                  <a:pt x="54" y="39"/>
                  <a:pt x="54" y="39"/>
                </a:cubicBezTo>
                <a:cubicBezTo>
                  <a:pt x="54" y="39"/>
                  <a:pt x="54" y="39"/>
                  <a:pt x="54" y="39"/>
                </a:cubicBezTo>
                <a:cubicBezTo>
                  <a:pt x="54" y="40"/>
                  <a:pt x="54" y="40"/>
                  <a:pt x="54" y="40"/>
                </a:cubicBezTo>
                <a:cubicBezTo>
                  <a:pt x="54" y="40"/>
                  <a:pt x="54" y="41"/>
                  <a:pt x="54" y="41"/>
                </a:cubicBezTo>
                <a:cubicBezTo>
                  <a:pt x="54" y="41"/>
                  <a:pt x="54" y="41"/>
                  <a:pt x="54" y="41"/>
                </a:cubicBezTo>
                <a:cubicBezTo>
                  <a:pt x="54" y="41"/>
                  <a:pt x="54" y="41"/>
                  <a:pt x="54" y="41"/>
                </a:cubicBezTo>
                <a:cubicBezTo>
                  <a:pt x="54" y="41"/>
                  <a:pt x="54" y="41"/>
                  <a:pt x="54" y="41"/>
                </a:cubicBezTo>
                <a:cubicBezTo>
                  <a:pt x="55" y="41"/>
                  <a:pt x="55" y="40"/>
                  <a:pt x="55" y="40"/>
                </a:cubicBezTo>
                <a:cubicBezTo>
                  <a:pt x="55" y="40"/>
                  <a:pt x="55" y="40"/>
                  <a:pt x="55" y="40"/>
                </a:cubicBezTo>
                <a:cubicBezTo>
                  <a:pt x="55" y="40"/>
                  <a:pt x="55" y="40"/>
                  <a:pt x="55" y="40"/>
                </a:cubicBezTo>
                <a:cubicBezTo>
                  <a:pt x="55" y="40"/>
                  <a:pt x="55" y="40"/>
                  <a:pt x="55" y="40"/>
                </a:cubicBezTo>
                <a:cubicBezTo>
                  <a:pt x="55" y="40"/>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8"/>
                  <a:pt x="55" y="38"/>
                </a:cubicBezTo>
                <a:cubicBezTo>
                  <a:pt x="55" y="38"/>
                  <a:pt x="55" y="38"/>
                  <a:pt x="55" y="38"/>
                </a:cubicBezTo>
                <a:cubicBezTo>
                  <a:pt x="55" y="38"/>
                  <a:pt x="55" y="38"/>
                  <a:pt x="55" y="38"/>
                </a:cubicBezTo>
                <a:close/>
              </a:path>
            </a:pathLst>
          </a:custGeom>
          <a:solidFill>
            <a:schemeClr val="bg1">
              <a:lumMod val="50000"/>
            </a:schemeClr>
          </a:solidFill>
          <a:ln w="9525">
            <a:noFill/>
          </a:ln>
        </p:spPr>
        <p:txBody>
          <a:bodyPr/>
          <a:lstStyle/>
          <a:p>
            <a:endParaRPr lang="zh-CN" altLang="en-US"/>
          </a:p>
        </p:txBody>
      </p:sp>
      <p:sp>
        <p:nvSpPr>
          <p:cNvPr id="56" name="Oval 40"/>
          <p:cNvSpPr/>
          <p:nvPr/>
        </p:nvSpPr>
        <p:spPr>
          <a:xfrm>
            <a:off x="4737100" y="3999706"/>
            <a:ext cx="674688" cy="669925"/>
          </a:xfrm>
          <a:prstGeom prst="ellipse">
            <a:avLst/>
          </a:prstGeom>
          <a:solidFill>
            <a:schemeClr val="bg1"/>
          </a:solidFill>
          <a:ln w="12700" cap="flat" cmpd="sng">
            <a:solidFill>
              <a:schemeClr val="bg1">
                <a:lumMod val="50000"/>
              </a:schemeClr>
            </a:solidFill>
            <a:prstDash val="solid"/>
            <a:headEnd type="none" w="med" len="med"/>
            <a:tailEnd type="none" w="med" len="med"/>
          </a:ln>
        </p:spPr>
        <p:txBody>
          <a:bodyPr lIns="81887" tIns="40943" rIns="81887" bIns="40943"/>
          <a:lstStyle/>
          <a:p>
            <a:pPr lvl="0" eaLnBrk="1" hangingPunct="1">
              <a:buNone/>
            </a:pPr>
            <a:endParaRPr lang="zh-CN" altLang="zh-CN" dirty="0">
              <a:solidFill>
                <a:srgbClr val="000000"/>
              </a:solidFill>
              <a:latin typeface="Calibri" panose="020F0502020204030204" pitchFamily="34" charset="0"/>
              <a:ea typeface="宋体" panose="02010600030101010101" pitchFamily="2" charset="-122"/>
              <a:sym typeface="宋体" panose="02010600030101010101" pitchFamily="2" charset="-122"/>
            </a:endParaRPr>
          </a:p>
        </p:txBody>
      </p:sp>
      <p:sp>
        <p:nvSpPr>
          <p:cNvPr id="57" name="Oval 41"/>
          <p:cNvSpPr/>
          <p:nvPr/>
        </p:nvSpPr>
        <p:spPr>
          <a:xfrm>
            <a:off x="6804025" y="3999706"/>
            <a:ext cx="673100" cy="669925"/>
          </a:xfrm>
          <a:prstGeom prst="ellipse">
            <a:avLst/>
          </a:prstGeom>
          <a:solidFill>
            <a:schemeClr val="bg1"/>
          </a:solidFill>
          <a:ln w="12700" cap="flat" cmpd="sng">
            <a:solidFill>
              <a:schemeClr val="bg1">
                <a:lumMod val="50000"/>
              </a:schemeClr>
            </a:solidFill>
            <a:prstDash val="solid"/>
            <a:headEnd type="none" w="med" len="med"/>
            <a:tailEnd type="none" w="med" len="med"/>
          </a:ln>
        </p:spPr>
        <p:txBody>
          <a:bodyPr lIns="81887" tIns="40943" rIns="81887" bIns="40943"/>
          <a:lstStyle/>
          <a:p>
            <a:pPr lvl="0" eaLnBrk="1" hangingPunct="1">
              <a:buNone/>
            </a:pPr>
            <a:endParaRPr lang="zh-CN" altLang="zh-CN" dirty="0">
              <a:solidFill>
                <a:srgbClr val="000000"/>
              </a:solidFill>
              <a:latin typeface="Calibri" panose="020F0502020204030204" pitchFamily="34" charset="0"/>
              <a:ea typeface="宋体" panose="02010600030101010101" pitchFamily="2" charset="-122"/>
              <a:sym typeface="宋体" panose="02010600030101010101" pitchFamily="2" charset="-122"/>
            </a:endParaRPr>
          </a:p>
        </p:txBody>
      </p:sp>
      <p:sp>
        <p:nvSpPr>
          <p:cNvPr id="58" name="Oval 42"/>
          <p:cNvSpPr/>
          <p:nvPr/>
        </p:nvSpPr>
        <p:spPr>
          <a:xfrm>
            <a:off x="8875713" y="3999706"/>
            <a:ext cx="673100" cy="669925"/>
          </a:xfrm>
          <a:prstGeom prst="ellipse">
            <a:avLst/>
          </a:prstGeom>
          <a:solidFill>
            <a:schemeClr val="bg1"/>
          </a:solidFill>
          <a:ln w="12700" cap="flat" cmpd="sng">
            <a:solidFill>
              <a:schemeClr val="bg1">
                <a:lumMod val="50000"/>
              </a:schemeClr>
            </a:solidFill>
            <a:prstDash val="solid"/>
            <a:headEnd type="none" w="med" len="med"/>
            <a:tailEnd type="none" w="med" len="med"/>
          </a:ln>
        </p:spPr>
        <p:txBody>
          <a:bodyPr lIns="81887" tIns="40943" rIns="81887" bIns="40943"/>
          <a:lstStyle/>
          <a:p>
            <a:pPr lvl="0" eaLnBrk="1" hangingPunct="1">
              <a:buNone/>
            </a:pPr>
            <a:endParaRPr lang="zh-CN" altLang="zh-CN" dirty="0">
              <a:solidFill>
                <a:srgbClr val="000000"/>
              </a:solidFill>
              <a:latin typeface="Calibri" panose="020F0502020204030204" pitchFamily="34" charset="0"/>
              <a:ea typeface="宋体" panose="02010600030101010101" pitchFamily="2" charset="-122"/>
              <a:sym typeface="宋体" panose="02010600030101010101" pitchFamily="2" charset="-122"/>
            </a:endParaRPr>
          </a:p>
        </p:txBody>
      </p:sp>
      <p:sp>
        <p:nvSpPr>
          <p:cNvPr id="59" name="Freeform 43"/>
          <p:cNvSpPr>
            <a:spLocks noEditPoints="1"/>
          </p:cNvSpPr>
          <p:nvPr/>
        </p:nvSpPr>
        <p:spPr>
          <a:xfrm>
            <a:off x="7000875" y="4221956"/>
            <a:ext cx="279400" cy="223838"/>
          </a:xfrm>
          <a:custGeom>
            <a:avLst/>
            <a:gdLst>
              <a:gd name="txL" fmla="*/ 0 w 45"/>
              <a:gd name="txT" fmla="*/ 0 h 36"/>
              <a:gd name="txR" fmla="*/ 45 w 45"/>
              <a:gd name="txB" fmla="*/ 36 h 36"/>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0"/>
              </a:cxn>
              <a:cxn ang="0">
                <a:pos x="2147483646" y="2147483646"/>
              </a:cxn>
              <a:cxn ang="0">
                <a:pos x="2147483646" y="2147483646"/>
              </a:cxn>
              <a:cxn ang="0">
                <a:pos x="2147483646" y="2147483646"/>
              </a:cxn>
            </a:cxnLst>
            <a:rect l="txL" t="txT" r="txR" b="txB"/>
            <a:pathLst>
              <a:path w="45" h="36">
                <a:moveTo>
                  <a:pt x="25" y="23"/>
                </a:moveTo>
                <a:cubicBezTo>
                  <a:pt x="25" y="24"/>
                  <a:pt x="25" y="24"/>
                  <a:pt x="25" y="24"/>
                </a:cubicBezTo>
                <a:cubicBezTo>
                  <a:pt x="25" y="24"/>
                  <a:pt x="25" y="24"/>
                  <a:pt x="24" y="24"/>
                </a:cubicBezTo>
                <a:cubicBezTo>
                  <a:pt x="23" y="24"/>
                  <a:pt x="23" y="24"/>
                  <a:pt x="23" y="24"/>
                </a:cubicBezTo>
                <a:cubicBezTo>
                  <a:pt x="21" y="24"/>
                  <a:pt x="21" y="24"/>
                  <a:pt x="21" y="24"/>
                </a:cubicBezTo>
                <a:cubicBezTo>
                  <a:pt x="21" y="24"/>
                  <a:pt x="21" y="24"/>
                  <a:pt x="21" y="24"/>
                </a:cubicBezTo>
                <a:cubicBezTo>
                  <a:pt x="21" y="23"/>
                  <a:pt x="21" y="23"/>
                  <a:pt x="21" y="23"/>
                </a:cubicBezTo>
                <a:cubicBezTo>
                  <a:pt x="0" y="16"/>
                  <a:pt x="0" y="16"/>
                  <a:pt x="0" y="16"/>
                </a:cubicBezTo>
                <a:cubicBezTo>
                  <a:pt x="0" y="29"/>
                  <a:pt x="0" y="29"/>
                  <a:pt x="0" y="29"/>
                </a:cubicBezTo>
                <a:cubicBezTo>
                  <a:pt x="0" y="33"/>
                  <a:pt x="3" y="36"/>
                  <a:pt x="7" y="36"/>
                </a:cubicBezTo>
                <a:cubicBezTo>
                  <a:pt x="23" y="36"/>
                  <a:pt x="23" y="36"/>
                  <a:pt x="23" y="36"/>
                </a:cubicBezTo>
                <a:cubicBezTo>
                  <a:pt x="38" y="36"/>
                  <a:pt x="38" y="36"/>
                  <a:pt x="38" y="36"/>
                </a:cubicBezTo>
                <a:cubicBezTo>
                  <a:pt x="42" y="36"/>
                  <a:pt x="45" y="33"/>
                  <a:pt x="45" y="29"/>
                </a:cubicBezTo>
                <a:cubicBezTo>
                  <a:pt x="45" y="16"/>
                  <a:pt x="45" y="16"/>
                  <a:pt x="45" y="16"/>
                </a:cubicBezTo>
                <a:cubicBezTo>
                  <a:pt x="25" y="23"/>
                  <a:pt x="25" y="23"/>
                  <a:pt x="25" y="23"/>
                </a:cubicBezTo>
                <a:close/>
                <a:moveTo>
                  <a:pt x="23" y="21"/>
                </a:moveTo>
                <a:cubicBezTo>
                  <a:pt x="23" y="21"/>
                  <a:pt x="23" y="21"/>
                  <a:pt x="23" y="21"/>
                </a:cubicBezTo>
                <a:cubicBezTo>
                  <a:pt x="24" y="21"/>
                  <a:pt x="24" y="21"/>
                  <a:pt x="24" y="21"/>
                </a:cubicBezTo>
                <a:cubicBezTo>
                  <a:pt x="24" y="23"/>
                  <a:pt x="24" y="23"/>
                  <a:pt x="24" y="23"/>
                </a:cubicBezTo>
                <a:cubicBezTo>
                  <a:pt x="24" y="23"/>
                  <a:pt x="24" y="24"/>
                  <a:pt x="23" y="24"/>
                </a:cubicBezTo>
                <a:cubicBezTo>
                  <a:pt x="23" y="24"/>
                  <a:pt x="23" y="24"/>
                  <a:pt x="23" y="24"/>
                </a:cubicBezTo>
                <a:cubicBezTo>
                  <a:pt x="22" y="24"/>
                  <a:pt x="22" y="24"/>
                  <a:pt x="22" y="24"/>
                </a:cubicBezTo>
                <a:cubicBezTo>
                  <a:pt x="22" y="24"/>
                  <a:pt x="21" y="23"/>
                  <a:pt x="21" y="23"/>
                </a:cubicBezTo>
                <a:cubicBezTo>
                  <a:pt x="21" y="21"/>
                  <a:pt x="21" y="21"/>
                  <a:pt x="21" y="21"/>
                </a:cubicBezTo>
                <a:cubicBezTo>
                  <a:pt x="21" y="21"/>
                  <a:pt x="22" y="21"/>
                  <a:pt x="22" y="21"/>
                </a:cubicBezTo>
                <a:cubicBezTo>
                  <a:pt x="23" y="21"/>
                  <a:pt x="23" y="21"/>
                  <a:pt x="23" y="21"/>
                </a:cubicBezTo>
                <a:close/>
                <a:moveTo>
                  <a:pt x="21" y="21"/>
                </a:moveTo>
                <a:cubicBezTo>
                  <a:pt x="21" y="22"/>
                  <a:pt x="21" y="22"/>
                  <a:pt x="21" y="22"/>
                </a:cubicBezTo>
                <a:cubicBezTo>
                  <a:pt x="0" y="15"/>
                  <a:pt x="0" y="15"/>
                  <a:pt x="0" y="15"/>
                </a:cubicBezTo>
                <a:cubicBezTo>
                  <a:pt x="1" y="11"/>
                  <a:pt x="4" y="9"/>
                  <a:pt x="7" y="9"/>
                </a:cubicBezTo>
                <a:cubicBezTo>
                  <a:pt x="23" y="9"/>
                  <a:pt x="23" y="9"/>
                  <a:pt x="23" y="9"/>
                </a:cubicBezTo>
                <a:cubicBezTo>
                  <a:pt x="38" y="9"/>
                  <a:pt x="38" y="9"/>
                  <a:pt x="38" y="9"/>
                </a:cubicBezTo>
                <a:cubicBezTo>
                  <a:pt x="42" y="9"/>
                  <a:pt x="45" y="11"/>
                  <a:pt x="45" y="15"/>
                </a:cubicBezTo>
                <a:cubicBezTo>
                  <a:pt x="25" y="22"/>
                  <a:pt x="25" y="22"/>
                  <a:pt x="25" y="22"/>
                </a:cubicBezTo>
                <a:cubicBezTo>
                  <a:pt x="25" y="21"/>
                  <a:pt x="25" y="21"/>
                  <a:pt x="25" y="21"/>
                </a:cubicBezTo>
                <a:cubicBezTo>
                  <a:pt x="25" y="20"/>
                  <a:pt x="25" y="20"/>
                  <a:pt x="24" y="20"/>
                </a:cubicBezTo>
                <a:cubicBezTo>
                  <a:pt x="23" y="20"/>
                  <a:pt x="23" y="20"/>
                  <a:pt x="23" y="20"/>
                </a:cubicBezTo>
                <a:cubicBezTo>
                  <a:pt x="21" y="20"/>
                  <a:pt x="21" y="20"/>
                  <a:pt x="21" y="20"/>
                </a:cubicBezTo>
                <a:cubicBezTo>
                  <a:pt x="21" y="20"/>
                  <a:pt x="21" y="20"/>
                  <a:pt x="21" y="21"/>
                </a:cubicBezTo>
                <a:close/>
                <a:moveTo>
                  <a:pt x="23" y="1"/>
                </a:moveTo>
                <a:cubicBezTo>
                  <a:pt x="23" y="1"/>
                  <a:pt x="23" y="1"/>
                  <a:pt x="23" y="1"/>
                </a:cubicBezTo>
                <a:cubicBezTo>
                  <a:pt x="27" y="1"/>
                  <a:pt x="30" y="4"/>
                  <a:pt x="30" y="8"/>
                </a:cubicBezTo>
                <a:cubicBezTo>
                  <a:pt x="31" y="8"/>
                  <a:pt x="31" y="8"/>
                  <a:pt x="31" y="8"/>
                </a:cubicBezTo>
                <a:cubicBezTo>
                  <a:pt x="31" y="4"/>
                  <a:pt x="27" y="0"/>
                  <a:pt x="23" y="0"/>
                </a:cubicBezTo>
                <a:cubicBezTo>
                  <a:pt x="23" y="0"/>
                  <a:pt x="23" y="0"/>
                  <a:pt x="23" y="0"/>
                </a:cubicBezTo>
                <a:cubicBezTo>
                  <a:pt x="18" y="0"/>
                  <a:pt x="14" y="4"/>
                  <a:pt x="14" y="8"/>
                </a:cubicBezTo>
                <a:cubicBezTo>
                  <a:pt x="16" y="8"/>
                  <a:pt x="16" y="8"/>
                  <a:pt x="16" y="8"/>
                </a:cubicBezTo>
                <a:cubicBezTo>
                  <a:pt x="16" y="4"/>
                  <a:pt x="19" y="1"/>
                  <a:pt x="23" y="1"/>
                </a:cubicBezTo>
                <a:close/>
              </a:path>
            </a:pathLst>
          </a:custGeom>
          <a:solidFill>
            <a:schemeClr val="bg1">
              <a:lumMod val="50000"/>
            </a:schemeClr>
          </a:solidFill>
          <a:ln w="9525">
            <a:noFill/>
          </a:ln>
        </p:spPr>
        <p:txBody>
          <a:bodyPr/>
          <a:lstStyle/>
          <a:p>
            <a:endParaRPr lang="zh-CN" altLang="en-US"/>
          </a:p>
        </p:txBody>
      </p:sp>
      <p:sp>
        <p:nvSpPr>
          <p:cNvPr id="60" name="Freeform 44"/>
          <p:cNvSpPr>
            <a:spLocks noEditPoints="1"/>
          </p:cNvSpPr>
          <p:nvPr/>
        </p:nvSpPr>
        <p:spPr>
          <a:xfrm>
            <a:off x="4879975" y="4167981"/>
            <a:ext cx="387350" cy="334963"/>
          </a:xfrm>
          <a:custGeom>
            <a:avLst/>
            <a:gdLst>
              <a:gd name="txL" fmla="*/ 0 w 62"/>
              <a:gd name="txT" fmla="*/ 0 h 54"/>
              <a:gd name="txR" fmla="*/ 62 w 62"/>
              <a:gd name="txB" fmla="*/ 54 h 54"/>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txL" t="txT" r="txR" b="txB"/>
            <a:pathLst>
              <a:path w="62" h="54">
                <a:moveTo>
                  <a:pt x="41" y="36"/>
                </a:moveTo>
                <a:cubicBezTo>
                  <a:pt x="41" y="31"/>
                  <a:pt x="41" y="31"/>
                  <a:pt x="41" y="31"/>
                </a:cubicBezTo>
                <a:cubicBezTo>
                  <a:pt x="37" y="31"/>
                  <a:pt x="37" y="31"/>
                  <a:pt x="37" y="31"/>
                </a:cubicBezTo>
                <a:cubicBezTo>
                  <a:pt x="37" y="28"/>
                  <a:pt x="36" y="25"/>
                  <a:pt x="34" y="23"/>
                </a:cubicBezTo>
                <a:cubicBezTo>
                  <a:pt x="37" y="20"/>
                  <a:pt x="37" y="20"/>
                  <a:pt x="37" y="20"/>
                </a:cubicBezTo>
                <a:cubicBezTo>
                  <a:pt x="33" y="17"/>
                  <a:pt x="33" y="17"/>
                  <a:pt x="33" y="17"/>
                </a:cubicBezTo>
                <a:cubicBezTo>
                  <a:pt x="32" y="18"/>
                  <a:pt x="32" y="18"/>
                  <a:pt x="32" y="18"/>
                </a:cubicBezTo>
                <a:cubicBezTo>
                  <a:pt x="30" y="20"/>
                  <a:pt x="30" y="20"/>
                  <a:pt x="30" y="20"/>
                </a:cubicBezTo>
                <a:cubicBezTo>
                  <a:pt x="28" y="18"/>
                  <a:pt x="26" y="17"/>
                  <a:pt x="23" y="17"/>
                </a:cubicBezTo>
                <a:cubicBezTo>
                  <a:pt x="23" y="13"/>
                  <a:pt x="23" y="13"/>
                  <a:pt x="23" y="13"/>
                </a:cubicBezTo>
                <a:cubicBezTo>
                  <a:pt x="18" y="13"/>
                  <a:pt x="18" y="13"/>
                  <a:pt x="18" y="13"/>
                </a:cubicBezTo>
                <a:cubicBezTo>
                  <a:pt x="18" y="17"/>
                  <a:pt x="18" y="17"/>
                  <a:pt x="18" y="17"/>
                </a:cubicBezTo>
                <a:cubicBezTo>
                  <a:pt x="15" y="17"/>
                  <a:pt x="12" y="18"/>
                  <a:pt x="10" y="20"/>
                </a:cubicBezTo>
                <a:cubicBezTo>
                  <a:pt x="7" y="17"/>
                  <a:pt x="7" y="17"/>
                  <a:pt x="7" y="17"/>
                </a:cubicBezTo>
                <a:cubicBezTo>
                  <a:pt x="4" y="20"/>
                  <a:pt x="4" y="20"/>
                  <a:pt x="4" y="20"/>
                </a:cubicBezTo>
                <a:cubicBezTo>
                  <a:pt x="7" y="23"/>
                  <a:pt x="7" y="23"/>
                  <a:pt x="7" y="23"/>
                </a:cubicBezTo>
                <a:cubicBezTo>
                  <a:pt x="5" y="26"/>
                  <a:pt x="4" y="28"/>
                  <a:pt x="4" y="31"/>
                </a:cubicBezTo>
                <a:cubicBezTo>
                  <a:pt x="0" y="31"/>
                  <a:pt x="0" y="31"/>
                  <a:pt x="0" y="31"/>
                </a:cubicBezTo>
                <a:cubicBezTo>
                  <a:pt x="0" y="36"/>
                  <a:pt x="0" y="36"/>
                  <a:pt x="0" y="36"/>
                </a:cubicBezTo>
                <a:cubicBezTo>
                  <a:pt x="4" y="36"/>
                  <a:pt x="4" y="36"/>
                  <a:pt x="4" y="36"/>
                </a:cubicBezTo>
                <a:cubicBezTo>
                  <a:pt x="4" y="39"/>
                  <a:pt x="5" y="41"/>
                  <a:pt x="7" y="44"/>
                </a:cubicBezTo>
                <a:cubicBezTo>
                  <a:pt x="4" y="46"/>
                  <a:pt x="4" y="46"/>
                  <a:pt x="4" y="46"/>
                </a:cubicBezTo>
                <a:cubicBezTo>
                  <a:pt x="7" y="50"/>
                  <a:pt x="7" y="50"/>
                  <a:pt x="7" y="50"/>
                </a:cubicBezTo>
                <a:cubicBezTo>
                  <a:pt x="10" y="47"/>
                  <a:pt x="10" y="47"/>
                  <a:pt x="10" y="47"/>
                </a:cubicBezTo>
                <a:cubicBezTo>
                  <a:pt x="12" y="49"/>
                  <a:pt x="15" y="50"/>
                  <a:pt x="18" y="50"/>
                </a:cubicBezTo>
                <a:cubicBezTo>
                  <a:pt x="18" y="54"/>
                  <a:pt x="18" y="54"/>
                  <a:pt x="18" y="54"/>
                </a:cubicBezTo>
                <a:cubicBezTo>
                  <a:pt x="23" y="54"/>
                  <a:pt x="23" y="54"/>
                  <a:pt x="23" y="54"/>
                </a:cubicBezTo>
                <a:cubicBezTo>
                  <a:pt x="23" y="50"/>
                  <a:pt x="23" y="50"/>
                  <a:pt x="23" y="50"/>
                </a:cubicBezTo>
                <a:cubicBezTo>
                  <a:pt x="26" y="50"/>
                  <a:pt x="28" y="49"/>
                  <a:pt x="31" y="47"/>
                </a:cubicBezTo>
                <a:cubicBezTo>
                  <a:pt x="32" y="48"/>
                  <a:pt x="32" y="48"/>
                  <a:pt x="32" y="48"/>
                </a:cubicBezTo>
                <a:cubicBezTo>
                  <a:pt x="33" y="50"/>
                  <a:pt x="33" y="50"/>
                  <a:pt x="33" y="50"/>
                </a:cubicBezTo>
                <a:cubicBezTo>
                  <a:pt x="37" y="46"/>
                  <a:pt x="37" y="46"/>
                  <a:pt x="37" y="46"/>
                </a:cubicBezTo>
                <a:cubicBezTo>
                  <a:pt x="34" y="43"/>
                  <a:pt x="34" y="43"/>
                  <a:pt x="34" y="43"/>
                </a:cubicBezTo>
                <a:cubicBezTo>
                  <a:pt x="36" y="41"/>
                  <a:pt x="37" y="39"/>
                  <a:pt x="37" y="36"/>
                </a:cubicBezTo>
                <a:cubicBezTo>
                  <a:pt x="41" y="36"/>
                  <a:pt x="41" y="36"/>
                  <a:pt x="41" y="36"/>
                </a:cubicBezTo>
                <a:close/>
                <a:moveTo>
                  <a:pt x="32" y="38"/>
                </a:moveTo>
                <a:cubicBezTo>
                  <a:pt x="32" y="38"/>
                  <a:pt x="32" y="38"/>
                  <a:pt x="32" y="38"/>
                </a:cubicBezTo>
                <a:cubicBezTo>
                  <a:pt x="30" y="43"/>
                  <a:pt x="26" y="46"/>
                  <a:pt x="20" y="46"/>
                </a:cubicBezTo>
                <a:cubicBezTo>
                  <a:pt x="14" y="46"/>
                  <a:pt x="8" y="40"/>
                  <a:pt x="8" y="33"/>
                </a:cubicBezTo>
                <a:cubicBezTo>
                  <a:pt x="8" y="27"/>
                  <a:pt x="14" y="21"/>
                  <a:pt x="20" y="21"/>
                </a:cubicBezTo>
                <a:cubicBezTo>
                  <a:pt x="26" y="21"/>
                  <a:pt x="30" y="24"/>
                  <a:pt x="32" y="29"/>
                </a:cubicBezTo>
                <a:cubicBezTo>
                  <a:pt x="32" y="30"/>
                  <a:pt x="33" y="32"/>
                  <a:pt x="33" y="33"/>
                </a:cubicBezTo>
                <a:cubicBezTo>
                  <a:pt x="33" y="35"/>
                  <a:pt x="32" y="37"/>
                  <a:pt x="32" y="38"/>
                </a:cubicBezTo>
                <a:close/>
                <a:moveTo>
                  <a:pt x="58" y="35"/>
                </a:moveTo>
                <a:cubicBezTo>
                  <a:pt x="59" y="36"/>
                  <a:pt x="59" y="37"/>
                  <a:pt x="60" y="38"/>
                </a:cubicBezTo>
                <a:cubicBezTo>
                  <a:pt x="62" y="38"/>
                  <a:pt x="62" y="38"/>
                  <a:pt x="62" y="38"/>
                </a:cubicBezTo>
                <a:cubicBezTo>
                  <a:pt x="62" y="41"/>
                  <a:pt x="62" y="41"/>
                  <a:pt x="62" y="41"/>
                </a:cubicBezTo>
                <a:cubicBezTo>
                  <a:pt x="60" y="41"/>
                  <a:pt x="60" y="41"/>
                  <a:pt x="60" y="41"/>
                </a:cubicBezTo>
                <a:cubicBezTo>
                  <a:pt x="59" y="42"/>
                  <a:pt x="59" y="44"/>
                  <a:pt x="58" y="45"/>
                </a:cubicBezTo>
                <a:cubicBezTo>
                  <a:pt x="59" y="46"/>
                  <a:pt x="59" y="46"/>
                  <a:pt x="59" y="46"/>
                </a:cubicBezTo>
                <a:cubicBezTo>
                  <a:pt x="58" y="48"/>
                  <a:pt x="58" y="48"/>
                  <a:pt x="58" y="48"/>
                </a:cubicBezTo>
                <a:cubicBezTo>
                  <a:pt x="56" y="47"/>
                  <a:pt x="56" y="47"/>
                  <a:pt x="56" y="47"/>
                </a:cubicBezTo>
                <a:cubicBezTo>
                  <a:pt x="55" y="47"/>
                  <a:pt x="54" y="48"/>
                  <a:pt x="52" y="48"/>
                </a:cubicBezTo>
                <a:cubicBezTo>
                  <a:pt x="52" y="50"/>
                  <a:pt x="52" y="50"/>
                  <a:pt x="52" y="50"/>
                </a:cubicBezTo>
                <a:cubicBezTo>
                  <a:pt x="50" y="50"/>
                  <a:pt x="50" y="50"/>
                  <a:pt x="50" y="50"/>
                </a:cubicBezTo>
                <a:cubicBezTo>
                  <a:pt x="50" y="48"/>
                  <a:pt x="50" y="48"/>
                  <a:pt x="50" y="48"/>
                </a:cubicBezTo>
                <a:cubicBezTo>
                  <a:pt x="49" y="48"/>
                  <a:pt x="47" y="47"/>
                  <a:pt x="46" y="47"/>
                </a:cubicBezTo>
                <a:cubicBezTo>
                  <a:pt x="45" y="48"/>
                  <a:pt x="45" y="48"/>
                  <a:pt x="45" y="48"/>
                </a:cubicBezTo>
                <a:cubicBezTo>
                  <a:pt x="43" y="46"/>
                  <a:pt x="43" y="46"/>
                  <a:pt x="43" y="46"/>
                </a:cubicBezTo>
                <a:cubicBezTo>
                  <a:pt x="44" y="45"/>
                  <a:pt x="44" y="45"/>
                  <a:pt x="44" y="45"/>
                </a:cubicBezTo>
                <a:cubicBezTo>
                  <a:pt x="43" y="44"/>
                  <a:pt x="43" y="42"/>
                  <a:pt x="43" y="41"/>
                </a:cubicBezTo>
                <a:cubicBezTo>
                  <a:pt x="41" y="41"/>
                  <a:pt x="41" y="41"/>
                  <a:pt x="41" y="41"/>
                </a:cubicBezTo>
                <a:cubicBezTo>
                  <a:pt x="41" y="39"/>
                  <a:pt x="41" y="39"/>
                  <a:pt x="41" y="39"/>
                </a:cubicBezTo>
                <a:cubicBezTo>
                  <a:pt x="43" y="39"/>
                  <a:pt x="43" y="39"/>
                  <a:pt x="43" y="39"/>
                </a:cubicBezTo>
                <a:cubicBezTo>
                  <a:pt x="43" y="37"/>
                  <a:pt x="43" y="36"/>
                  <a:pt x="44" y="35"/>
                </a:cubicBezTo>
                <a:cubicBezTo>
                  <a:pt x="43" y="33"/>
                  <a:pt x="43" y="33"/>
                  <a:pt x="43" y="33"/>
                </a:cubicBezTo>
                <a:cubicBezTo>
                  <a:pt x="45" y="32"/>
                  <a:pt x="45" y="32"/>
                  <a:pt x="45" y="32"/>
                </a:cubicBezTo>
                <a:cubicBezTo>
                  <a:pt x="46" y="33"/>
                  <a:pt x="46" y="33"/>
                  <a:pt x="46" y="33"/>
                </a:cubicBezTo>
                <a:cubicBezTo>
                  <a:pt x="47" y="32"/>
                  <a:pt x="48" y="32"/>
                  <a:pt x="50" y="31"/>
                </a:cubicBezTo>
                <a:cubicBezTo>
                  <a:pt x="50" y="29"/>
                  <a:pt x="50" y="29"/>
                  <a:pt x="50" y="29"/>
                </a:cubicBezTo>
                <a:cubicBezTo>
                  <a:pt x="52" y="29"/>
                  <a:pt x="52" y="29"/>
                  <a:pt x="52" y="29"/>
                </a:cubicBezTo>
                <a:cubicBezTo>
                  <a:pt x="52" y="31"/>
                  <a:pt x="52" y="31"/>
                  <a:pt x="52" y="31"/>
                </a:cubicBezTo>
                <a:cubicBezTo>
                  <a:pt x="54" y="32"/>
                  <a:pt x="55" y="32"/>
                  <a:pt x="56" y="33"/>
                </a:cubicBezTo>
                <a:cubicBezTo>
                  <a:pt x="58" y="31"/>
                  <a:pt x="58" y="31"/>
                  <a:pt x="58" y="31"/>
                </a:cubicBezTo>
                <a:cubicBezTo>
                  <a:pt x="59" y="33"/>
                  <a:pt x="59" y="33"/>
                  <a:pt x="59" y="33"/>
                </a:cubicBezTo>
                <a:cubicBezTo>
                  <a:pt x="58" y="35"/>
                  <a:pt x="58" y="35"/>
                  <a:pt x="58" y="35"/>
                </a:cubicBezTo>
                <a:close/>
                <a:moveTo>
                  <a:pt x="51" y="46"/>
                </a:moveTo>
                <a:cubicBezTo>
                  <a:pt x="55" y="46"/>
                  <a:pt x="57" y="43"/>
                  <a:pt x="57" y="40"/>
                </a:cubicBezTo>
                <a:cubicBezTo>
                  <a:pt x="57" y="36"/>
                  <a:pt x="55" y="34"/>
                  <a:pt x="51" y="34"/>
                </a:cubicBezTo>
                <a:cubicBezTo>
                  <a:pt x="48" y="34"/>
                  <a:pt x="45" y="36"/>
                  <a:pt x="45" y="40"/>
                </a:cubicBezTo>
                <a:cubicBezTo>
                  <a:pt x="45" y="43"/>
                  <a:pt x="48" y="46"/>
                  <a:pt x="51" y="46"/>
                </a:cubicBezTo>
                <a:cubicBezTo>
                  <a:pt x="51" y="46"/>
                  <a:pt x="51" y="46"/>
                  <a:pt x="51" y="46"/>
                </a:cubicBezTo>
                <a:close/>
                <a:moveTo>
                  <a:pt x="59" y="12"/>
                </a:moveTo>
                <a:cubicBezTo>
                  <a:pt x="62" y="12"/>
                  <a:pt x="62" y="12"/>
                  <a:pt x="62" y="12"/>
                </a:cubicBezTo>
                <a:cubicBezTo>
                  <a:pt x="62" y="15"/>
                  <a:pt x="62" y="15"/>
                  <a:pt x="62" y="15"/>
                </a:cubicBezTo>
                <a:cubicBezTo>
                  <a:pt x="59" y="15"/>
                  <a:pt x="59" y="15"/>
                  <a:pt x="59" y="15"/>
                </a:cubicBezTo>
                <a:cubicBezTo>
                  <a:pt x="59" y="17"/>
                  <a:pt x="58" y="19"/>
                  <a:pt x="57" y="20"/>
                </a:cubicBezTo>
                <a:cubicBezTo>
                  <a:pt x="59" y="22"/>
                  <a:pt x="59" y="22"/>
                  <a:pt x="59" y="22"/>
                </a:cubicBezTo>
                <a:cubicBezTo>
                  <a:pt x="56" y="25"/>
                  <a:pt x="56" y="25"/>
                  <a:pt x="56" y="25"/>
                </a:cubicBezTo>
                <a:cubicBezTo>
                  <a:pt x="55" y="23"/>
                  <a:pt x="55" y="23"/>
                  <a:pt x="55" y="23"/>
                </a:cubicBezTo>
                <a:cubicBezTo>
                  <a:pt x="53" y="24"/>
                  <a:pt x="51" y="25"/>
                  <a:pt x="50" y="25"/>
                </a:cubicBezTo>
                <a:cubicBezTo>
                  <a:pt x="50" y="28"/>
                  <a:pt x="50" y="28"/>
                  <a:pt x="50" y="28"/>
                </a:cubicBezTo>
                <a:cubicBezTo>
                  <a:pt x="46" y="28"/>
                  <a:pt x="46" y="28"/>
                  <a:pt x="46" y="28"/>
                </a:cubicBezTo>
                <a:cubicBezTo>
                  <a:pt x="46" y="25"/>
                  <a:pt x="46" y="25"/>
                  <a:pt x="46" y="25"/>
                </a:cubicBezTo>
                <a:cubicBezTo>
                  <a:pt x="44" y="25"/>
                  <a:pt x="43" y="24"/>
                  <a:pt x="41" y="23"/>
                </a:cubicBezTo>
                <a:cubicBezTo>
                  <a:pt x="39" y="25"/>
                  <a:pt x="39" y="25"/>
                  <a:pt x="39" y="25"/>
                </a:cubicBezTo>
                <a:cubicBezTo>
                  <a:pt x="37" y="22"/>
                  <a:pt x="37" y="22"/>
                  <a:pt x="37" y="22"/>
                </a:cubicBezTo>
                <a:cubicBezTo>
                  <a:pt x="39" y="20"/>
                  <a:pt x="39" y="20"/>
                  <a:pt x="39" y="20"/>
                </a:cubicBezTo>
                <a:cubicBezTo>
                  <a:pt x="38" y="19"/>
                  <a:pt x="37" y="17"/>
                  <a:pt x="37" y="15"/>
                </a:cubicBezTo>
                <a:cubicBezTo>
                  <a:pt x="34" y="15"/>
                  <a:pt x="34" y="15"/>
                  <a:pt x="34" y="15"/>
                </a:cubicBezTo>
                <a:cubicBezTo>
                  <a:pt x="34" y="12"/>
                  <a:pt x="34" y="12"/>
                  <a:pt x="34" y="12"/>
                </a:cubicBezTo>
                <a:cubicBezTo>
                  <a:pt x="37" y="12"/>
                  <a:pt x="37" y="12"/>
                  <a:pt x="37" y="12"/>
                </a:cubicBezTo>
                <a:cubicBezTo>
                  <a:pt x="37" y="10"/>
                  <a:pt x="38" y="9"/>
                  <a:pt x="39" y="7"/>
                </a:cubicBezTo>
                <a:cubicBezTo>
                  <a:pt x="37" y="5"/>
                  <a:pt x="37" y="5"/>
                  <a:pt x="37" y="5"/>
                </a:cubicBezTo>
                <a:cubicBezTo>
                  <a:pt x="39" y="3"/>
                  <a:pt x="39" y="3"/>
                  <a:pt x="39" y="3"/>
                </a:cubicBezTo>
                <a:cubicBezTo>
                  <a:pt x="41" y="5"/>
                  <a:pt x="41" y="5"/>
                  <a:pt x="41" y="5"/>
                </a:cubicBezTo>
                <a:cubicBezTo>
                  <a:pt x="43" y="4"/>
                  <a:pt x="44" y="3"/>
                  <a:pt x="46" y="3"/>
                </a:cubicBezTo>
                <a:cubicBezTo>
                  <a:pt x="46" y="0"/>
                  <a:pt x="46" y="0"/>
                  <a:pt x="46" y="0"/>
                </a:cubicBezTo>
                <a:cubicBezTo>
                  <a:pt x="49" y="0"/>
                  <a:pt x="49" y="0"/>
                  <a:pt x="49" y="0"/>
                </a:cubicBezTo>
                <a:cubicBezTo>
                  <a:pt x="49" y="3"/>
                  <a:pt x="49" y="3"/>
                  <a:pt x="49" y="3"/>
                </a:cubicBezTo>
                <a:cubicBezTo>
                  <a:pt x="51" y="3"/>
                  <a:pt x="53" y="4"/>
                  <a:pt x="54" y="5"/>
                </a:cubicBezTo>
                <a:cubicBezTo>
                  <a:pt x="56" y="3"/>
                  <a:pt x="56" y="3"/>
                  <a:pt x="56" y="3"/>
                </a:cubicBezTo>
                <a:cubicBezTo>
                  <a:pt x="59" y="5"/>
                  <a:pt x="59" y="5"/>
                  <a:pt x="59" y="5"/>
                </a:cubicBezTo>
                <a:cubicBezTo>
                  <a:pt x="57" y="7"/>
                  <a:pt x="57" y="7"/>
                  <a:pt x="57" y="7"/>
                </a:cubicBezTo>
                <a:cubicBezTo>
                  <a:pt x="58" y="8"/>
                  <a:pt x="59" y="10"/>
                  <a:pt x="59" y="12"/>
                </a:cubicBezTo>
                <a:close/>
                <a:moveTo>
                  <a:pt x="48" y="22"/>
                </a:moveTo>
                <a:cubicBezTo>
                  <a:pt x="48" y="22"/>
                  <a:pt x="48" y="22"/>
                  <a:pt x="48" y="22"/>
                </a:cubicBezTo>
                <a:cubicBezTo>
                  <a:pt x="43" y="22"/>
                  <a:pt x="40" y="18"/>
                  <a:pt x="40" y="14"/>
                </a:cubicBezTo>
                <a:cubicBezTo>
                  <a:pt x="40" y="9"/>
                  <a:pt x="43" y="6"/>
                  <a:pt x="48" y="6"/>
                </a:cubicBezTo>
                <a:cubicBezTo>
                  <a:pt x="52" y="6"/>
                  <a:pt x="56" y="9"/>
                  <a:pt x="56" y="14"/>
                </a:cubicBezTo>
                <a:cubicBezTo>
                  <a:pt x="56" y="18"/>
                  <a:pt x="52" y="22"/>
                  <a:pt x="48" y="22"/>
                </a:cubicBezTo>
                <a:close/>
              </a:path>
            </a:pathLst>
          </a:custGeom>
          <a:solidFill>
            <a:schemeClr val="bg1">
              <a:lumMod val="50000"/>
            </a:schemeClr>
          </a:solidFill>
          <a:ln w="9525">
            <a:noFill/>
          </a:ln>
        </p:spPr>
        <p:txBody>
          <a:bodyPr/>
          <a:lstStyle/>
          <a:p>
            <a:endParaRPr lang="zh-CN" altLang="en-US"/>
          </a:p>
        </p:txBody>
      </p:sp>
      <p:sp>
        <p:nvSpPr>
          <p:cNvPr id="61" name="Freeform 45"/>
          <p:cNvSpPr>
            <a:spLocks noEditPoints="1"/>
          </p:cNvSpPr>
          <p:nvPr/>
        </p:nvSpPr>
        <p:spPr>
          <a:xfrm>
            <a:off x="9053513" y="4174331"/>
            <a:ext cx="285750" cy="315913"/>
          </a:xfrm>
          <a:custGeom>
            <a:avLst/>
            <a:gdLst>
              <a:gd name="txL" fmla="*/ 0 w 46"/>
              <a:gd name="txT" fmla="*/ 0 h 51"/>
              <a:gd name="txR" fmla="*/ 46 w 46"/>
              <a:gd name="txB" fmla="*/ 51 h 51"/>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txL" t="txT" r="txR" b="txB"/>
            <a:pathLst>
              <a:path w="46" h="51">
                <a:moveTo>
                  <a:pt x="40" y="28"/>
                </a:moveTo>
                <a:cubicBezTo>
                  <a:pt x="40" y="33"/>
                  <a:pt x="38" y="38"/>
                  <a:pt x="35" y="41"/>
                </a:cubicBezTo>
                <a:cubicBezTo>
                  <a:pt x="34" y="38"/>
                  <a:pt x="34" y="35"/>
                  <a:pt x="34" y="34"/>
                </a:cubicBezTo>
                <a:cubicBezTo>
                  <a:pt x="33" y="31"/>
                  <a:pt x="30" y="30"/>
                  <a:pt x="29" y="30"/>
                </a:cubicBezTo>
                <a:cubicBezTo>
                  <a:pt x="29" y="30"/>
                  <a:pt x="29" y="30"/>
                  <a:pt x="29" y="30"/>
                </a:cubicBezTo>
                <a:cubicBezTo>
                  <a:pt x="27" y="30"/>
                  <a:pt x="27" y="30"/>
                  <a:pt x="27" y="30"/>
                </a:cubicBezTo>
                <a:cubicBezTo>
                  <a:pt x="25" y="35"/>
                  <a:pt x="25" y="35"/>
                  <a:pt x="25" y="35"/>
                </a:cubicBezTo>
                <a:cubicBezTo>
                  <a:pt x="24" y="38"/>
                  <a:pt x="24" y="38"/>
                  <a:pt x="24" y="38"/>
                </a:cubicBezTo>
                <a:cubicBezTo>
                  <a:pt x="24" y="32"/>
                  <a:pt x="24" y="32"/>
                  <a:pt x="24" y="32"/>
                </a:cubicBezTo>
                <a:cubicBezTo>
                  <a:pt x="24" y="32"/>
                  <a:pt x="24" y="31"/>
                  <a:pt x="24" y="31"/>
                </a:cubicBezTo>
                <a:cubicBezTo>
                  <a:pt x="24" y="31"/>
                  <a:pt x="23" y="30"/>
                  <a:pt x="23" y="30"/>
                </a:cubicBezTo>
                <a:cubicBezTo>
                  <a:pt x="22" y="30"/>
                  <a:pt x="22" y="31"/>
                  <a:pt x="22" y="31"/>
                </a:cubicBezTo>
                <a:cubicBezTo>
                  <a:pt x="22" y="31"/>
                  <a:pt x="22" y="32"/>
                  <a:pt x="22" y="32"/>
                </a:cubicBezTo>
                <a:cubicBezTo>
                  <a:pt x="21" y="38"/>
                  <a:pt x="21" y="38"/>
                  <a:pt x="21" y="38"/>
                </a:cubicBezTo>
                <a:cubicBezTo>
                  <a:pt x="20" y="35"/>
                  <a:pt x="20" y="35"/>
                  <a:pt x="20" y="35"/>
                </a:cubicBezTo>
                <a:cubicBezTo>
                  <a:pt x="19" y="30"/>
                  <a:pt x="19" y="30"/>
                  <a:pt x="19" y="30"/>
                </a:cubicBezTo>
                <a:cubicBezTo>
                  <a:pt x="15" y="30"/>
                  <a:pt x="15" y="30"/>
                  <a:pt x="15" y="30"/>
                </a:cubicBezTo>
                <a:cubicBezTo>
                  <a:pt x="15" y="30"/>
                  <a:pt x="15" y="30"/>
                  <a:pt x="15" y="30"/>
                </a:cubicBezTo>
                <a:cubicBezTo>
                  <a:pt x="13" y="31"/>
                  <a:pt x="11" y="31"/>
                  <a:pt x="11" y="34"/>
                </a:cubicBezTo>
                <a:cubicBezTo>
                  <a:pt x="10" y="35"/>
                  <a:pt x="10" y="37"/>
                  <a:pt x="10" y="41"/>
                </a:cubicBezTo>
                <a:cubicBezTo>
                  <a:pt x="7" y="37"/>
                  <a:pt x="5" y="33"/>
                  <a:pt x="5" y="28"/>
                </a:cubicBezTo>
                <a:cubicBezTo>
                  <a:pt x="5" y="19"/>
                  <a:pt x="13" y="11"/>
                  <a:pt x="23" y="11"/>
                </a:cubicBezTo>
                <a:cubicBezTo>
                  <a:pt x="23" y="14"/>
                  <a:pt x="23" y="14"/>
                  <a:pt x="23" y="14"/>
                </a:cubicBezTo>
                <a:cubicBezTo>
                  <a:pt x="23" y="15"/>
                  <a:pt x="24" y="15"/>
                  <a:pt x="25" y="15"/>
                </a:cubicBezTo>
                <a:cubicBezTo>
                  <a:pt x="28" y="13"/>
                  <a:pt x="28" y="13"/>
                  <a:pt x="28" y="13"/>
                </a:cubicBezTo>
                <a:cubicBezTo>
                  <a:pt x="29" y="12"/>
                  <a:pt x="30" y="11"/>
                  <a:pt x="32" y="11"/>
                </a:cubicBezTo>
                <a:cubicBezTo>
                  <a:pt x="34" y="9"/>
                  <a:pt x="34" y="9"/>
                  <a:pt x="34" y="9"/>
                </a:cubicBezTo>
                <a:cubicBezTo>
                  <a:pt x="36" y="8"/>
                  <a:pt x="36" y="7"/>
                  <a:pt x="34" y="7"/>
                </a:cubicBezTo>
                <a:cubicBezTo>
                  <a:pt x="32" y="5"/>
                  <a:pt x="32" y="5"/>
                  <a:pt x="32" y="5"/>
                </a:cubicBezTo>
                <a:cubicBezTo>
                  <a:pt x="30" y="4"/>
                  <a:pt x="29" y="3"/>
                  <a:pt x="28" y="3"/>
                </a:cubicBezTo>
                <a:cubicBezTo>
                  <a:pt x="25" y="1"/>
                  <a:pt x="25" y="1"/>
                  <a:pt x="25" y="1"/>
                </a:cubicBezTo>
                <a:cubicBezTo>
                  <a:pt x="24" y="0"/>
                  <a:pt x="23" y="1"/>
                  <a:pt x="23" y="2"/>
                </a:cubicBezTo>
                <a:cubicBezTo>
                  <a:pt x="23" y="5"/>
                  <a:pt x="23" y="5"/>
                  <a:pt x="23" y="5"/>
                </a:cubicBezTo>
                <a:cubicBezTo>
                  <a:pt x="10" y="5"/>
                  <a:pt x="0" y="16"/>
                  <a:pt x="0" y="28"/>
                </a:cubicBezTo>
                <a:cubicBezTo>
                  <a:pt x="0" y="41"/>
                  <a:pt x="10" y="51"/>
                  <a:pt x="23" y="51"/>
                </a:cubicBezTo>
                <a:cubicBezTo>
                  <a:pt x="35" y="51"/>
                  <a:pt x="46" y="41"/>
                  <a:pt x="46" y="28"/>
                </a:cubicBezTo>
                <a:cubicBezTo>
                  <a:pt x="40" y="28"/>
                  <a:pt x="40" y="28"/>
                  <a:pt x="40" y="28"/>
                </a:cubicBezTo>
                <a:close/>
                <a:moveTo>
                  <a:pt x="23" y="19"/>
                </a:moveTo>
                <a:cubicBezTo>
                  <a:pt x="26" y="19"/>
                  <a:pt x="28" y="21"/>
                  <a:pt x="28" y="24"/>
                </a:cubicBezTo>
                <a:cubicBezTo>
                  <a:pt x="28" y="27"/>
                  <a:pt x="26" y="29"/>
                  <a:pt x="23" y="29"/>
                </a:cubicBezTo>
                <a:cubicBezTo>
                  <a:pt x="20" y="29"/>
                  <a:pt x="17" y="27"/>
                  <a:pt x="17" y="24"/>
                </a:cubicBezTo>
                <a:cubicBezTo>
                  <a:pt x="17" y="21"/>
                  <a:pt x="20" y="19"/>
                  <a:pt x="23" y="19"/>
                </a:cubicBezTo>
                <a:close/>
                <a:moveTo>
                  <a:pt x="30" y="37"/>
                </a:moveTo>
                <a:cubicBezTo>
                  <a:pt x="30" y="37"/>
                  <a:pt x="30" y="37"/>
                  <a:pt x="30" y="37"/>
                </a:cubicBezTo>
                <a:cubicBezTo>
                  <a:pt x="30" y="37"/>
                  <a:pt x="30" y="37"/>
                  <a:pt x="30" y="37"/>
                </a:cubicBezTo>
                <a:cubicBezTo>
                  <a:pt x="30" y="44"/>
                  <a:pt x="30" y="44"/>
                  <a:pt x="30" y="44"/>
                </a:cubicBezTo>
                <a:cubicBezTo>
                  <a:pt x="30" y="44"/>
                  <a:pt x="30" y="44"/>
                  <a:pt x="30" y="44"/>
                </a:cubicBezTo>
                <a:cubicBezTo>
                  <a:pt x="29" y="37"/>
                  <a:pt x="29" y="37"/>
                  <a:pt x="29" y="37"/>
                </a:cubicBezTo>
                <a:cubicBezTo>
                  <a:pt x="30" y="37"/>
                  <a:pt x="30" y="37"/>
                  <a:pt x="30" y="37"/>
                </a:cubicBezTo>
                <a:close/>
                <a:moveTo>
                  <a:pt x="15" y="37"/>
                </a:moveTo>
                <a:cubicBezTo>
                  <a:pt x="15" y="37"/>
                  <a:pt x="15" y="37"/>
                  <a:pt x="15" y="37"/>
                </a:cubicBezTo>
                <a:cubicBezTo>
                  <a:pt x="15" y="44"/>
                  <a:pt x="15" y="44"/>
                  <a:pt x="15" y="44"/>
                </a:cubicBezTo>
                <a:cubicBezTo>
                  <a:pt x="15" y="44"/>
                  <a:pt x="14" y="44"/>
                  <a:pt x="14" y="44"/>
                </a:cubicBezTo>
                <a:cubicBezTo>
                  <a:pt x="14" y="37"/>
                  <a:pt x="14" y="37"/>
                  <a:pt x="14" y="37"/>
                </a:cubicBezTo>
                <a:cubicBezTo>
                  <a:pt x="14" y="37"/>
                  <a:pt x="14" y="37"/>
                  <a:pt x="15" y="37"/>
                </a:cubicBezTo>
                <a:close/>
              </a:path>
            </a:pathLst>
          </a:custGeom>
          <a:solidFill>
            <a:schemeClr val="bg1">
              <a:lumMod val="50000"/>
            </a:schemeClr>
          </a:solidFill>
          <a:ln w="9525">
            <a:noFill/>
          </a:ln>
        </p:spPr>
        <p:txBody>
          <a:bodyPr/>
          <a:lstStyle/>
          <a:p>
            <a:endParaRPr lang="zh-CN" altLang="en-US"/>
          </a:p>
        </p:txBody>
      </p:sp>
      <p:sp>
        <p:nvSpPr>
          <p:cNvPr id="62" name="TextBox 96"/>
          <p:cNvSpPr/>
          <p:nvPr/>
        </p:nvSpPr>
        <p:spPr>
          <a:xfrm>
            <a:off x="2071688" y="5260181"/>
            <a:ext cx="1884362" cy="904855"/>
          </a:xfrm>
          <a:prstGeom prst="rect">
            <a:avLst/>
          </a:prstGeom>
          <a:noFill/>
          <a:ln w="9525">
            <a:noFill/>
            <a:miter/>
          </a:ln>
        </p:spPr>
        <p:txBody>
          <a:bodyPr lIns="91431" tIns="45716" rIns="91431" bIns="45716">
            <a:spAutoFit/>
          </a:bodyPr>
          <a:lstStyle/>
          <a:p>
            <a:pPr lvl="0" eaLnBrk="1" hangingPunct="1">
              <a:lnSpc>
                <a:spcPct val="120000"/>
              </a:lnSpc>
              <a:buNone/>
            </a:pPr>
            <a:r>
              <a:rPr lang="zh-CN" altLang="en-US" sz="11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您的内容打在这里，或者通过复制您的文本后。您的内容打在这里，或者通过复制您的文本后。</a:t>
            </a:r>
            <a:endParaRPr lang="zh-CN" altLang="en-US" sz="1400" dirty="0">
              <a:solidFill>
                <a:schemeClr val="bg1">
                  <a:lumMod val="50000"/>
                </a:schemeClr>
              </a:solidFill>
              <a:latin typeface="Arial" panose="020B0604020202020204" pitchFamily="34" charset="0"/>
              <a:ea typeface="宋体" panose="02010600030101010101" pitchFamily="2" charset="-122"/>
            </a:endParaRPr>
          </a:p>
        </p:txBody>
      </p:sp>
      <p:sp>
        <p:nvSpPr>
          <p:cNvPr id="63" name="TextBox 97"/>
          <p:cNvSpPr/>
          <p:nvPr/>
        </p:nvSpPr>
        <p:spPr>
          <a:xfrm>
            <a:off x="2408238" y="4764881"/>
            <a:ext cx="1209675" cy="400050"/>
          </a:xfrm>
          <a:prstGeom prst="rect">
            <a:avLst/>
          </a:prstGeom>
          <a:noFill/>
          <a:ln w="9525">
            <a:noFill/>
            <a:miter/>
          </a:ln>
        </p:spPr>
        <p:txBody>
          <a:bodyPr wrap="none">
            <a:spAutoFit/>
          </a:bodyPr>
          <a:lstStyle/>
          <a:p>
            <a:pPr lvl="0" eaLnBrk="1" hangingPunct="1">
              <a:buNone/>
            </a:pPr>
            <a:r>
              <a:rPr lang="zh-CN" altLang="en-US" sz="2000" b="1" dirty="0">
                <a:solidFill>
                  <a:schemeClr val="bg1">
                    <a:lumMod val="50000"/>
                  </a:schemeClr>
                </a:solidFill>
                <a:latin typeface="微软雅黑" panose="020B0503020204020204" pitchFamily="34" charset="-122"/>
                <a:ea typeface="微软雅黑" panose="020B0503020204020204" pitchFamily="34" charset="-122"/>
              </a:rPr>
              <a:t>添加标题</a:t>
            </a:r>
            <a:endParaRPr lang="zh-CN" altLang="en-US" dirty="0">
              <a:solidFill>
                <a:schemeClr val="bg1">
                  <a:lumMod val="50000"/>
                </a:schemeClr>
              </a:solidFill>
              <a:latin typeface="Arial" panose="020B0604020202020204" pitchFamily="34" charset="0"/>
              <a:ea typeface="宋体" panose="02010600030101010101" pitchFamily="2" charset="-122"/>
            </a:endParaRPr>
          </a:p>
        </p:txBody>
      </p:sp>
      <p:sp>
        <p:nvSpPr>
          <p:cNvPr id="64" name="TextBox 98"/>
          <p:cNvSpPr/>
          <p:nvPr/>
        </p:nvSpPr>
        <p:spPr>
          <a:xfrm>
            <a:off x="4151313" y="5260181"/>
            <a:ext cx="1884362" cy="904855"/>
          </a:xfrm>
          <a:prstGeom prst="rect">
            <a:avLst/>
          </a:prstGeom>
          <a:noFill/>
          <a:ln w="9525">
            <a:noFill/>
            <a:miter/>
          </a:ln>
        </p:spPr>
        <p:txBody>
          <a:bodyPr lIns="91431" tIns="45716" rIns="91431" bIns="45716">
            <a:spAutoFit/>
          </a:bodyPr>
          <a:lstStyle/>
          <a:p>
            <a:pPr lvl="0" eaLnBrk="1" hangingPunct="1">
              <a:lnSpc>
                <a:spcPct val="120000"/>
              </a:lnSpc>
              <a:buNone/>
            </a:pPr>
            <a:r>
              <a:rPr lang="zh-CN" altLang="en-US" sz="11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您的内容打在这里，或者通过复制您的文本后。您的内容打在这里，或者通过复制您的文本后。</a:t>
            </a:r>
            <a:endParaRPr lang="zh-CN" altLang="en-US" sz="1400" dirty="0">
              <a:solidFill>
                <a:schemeClr val="bg1">
                  <a:lumMod val="50000"/>
                </a:schemeClr>
              </a:solidFill>
              <a:latin typeface="Arial" panose="020B0604020202020204" pitchFamily="34" charset="0"/>
              <a:ea typeface="宋体" panose="02010600030101010101" pitchFamily="2" charset="-122"/>
            </a:endParaRPr>
          </a:p>
        </p:txBody>
      </p:sp>
      <p:sp>
        <p:nvSpPr>
          <p:cNvPr id="65" name="TextBox 99"/>
          <p:cNvSpPr/>
          <p:nvPr/>
        </p:nvSpPr>
        <p:spPr>
          <a:xfrm>
            <a:off x="4487863" y="4799806"/>
            <a:ext cx="1211262" cy="400050"/>
          </a:xfrm>
          <a:prstGeom prst="rect">
            <a:avLst/>
          </a:prstGeom>
          <a:noFill/>
          <a:ln w="9525">
            <a:noFill/>
            <a:miter/>
          </a:ln>
        </p:spPr>
        <p:txBody>
          <a:bodyPr wrap="none">
            <a:spAutoFit/>
          </a:bodyPr>
          <a:lstStyle/>
          <a:p>
            <a:pPr lvl="0" eaLnBrk="1" hangingPunct="1">
              <a:buNone/>
            </a:pPr>
            <a:r>
              <a:rPr lang="zh-CN" altLang="en-US" sz="2000" b="1" dirty="0">
                <a:solidFill>
                  <a:schemeClr val="bg1">
                    <a:lumMod val="50000"/>
                  </a:schemeClr>
                </a:solidFill>
                <a:latin typeface="微软雅黑" panose="020B0503020204020204" pitchFamily="34" charset="-122"/>
                <a:ea typeface="微软雅黑" panose="020B0503020204020204" pitchFamily="34" charset="-122"/>
              </a:rPr>
              <a:t>添加标题</a:t>
            </a:r>
            <a:endParaRPr lang="zh-CN" altLang="en-US" dirty="0">
              <a:solidFill>
                <a:schemeClr val="bg1">
                  <a:lumMod val="50000"/>
                </a:schemeClr>
              </a:solidFill>
              <a:latin typeface="Arial" panose="020B0604020202020204" pitchFamily="34" charset="0"/>
              <a:ea typeface="宋体" panose="02010600030101010101" pitchFamily="2" charset="-122"/>
            </a:endParaRPr>
          </a:p>
        </p:txBody>
      </p:sp>
      <p:sp>
        <p:nvSpPr>
          <p:cNvPr id="66" name="TextBox 100"/>
          <p:cNvSpPr/>
          <p:nvPr/>
        </p:nvSpPr>
        <p:spPr>
          <a:xfrm>
            <a:off x="6230938" y="5260181"/>
            <a:ext cx="1884362" cy="904855"/>
          </a:xfrm>
          <a:prstGeom prst="rect">
            <a:avLst/>
          </a:prstGeom>
          <a:noFill/>
          <a:ln w="9525">
            <a:noFill/>
            <a:miter/>
          </a:ln>
        </p:spPr>
        <p:txBody>
          <a:bodyPr lIns="91431" tIns="45716" rIns="91431" bIns="45716">
            <a:spAutoFit/>
          </a:bodyPr>
          <a:lstStyle/>
          <a:p>
            <a:pPr lvl="0" eaLnBrk="1" hangingPunct="1">
              <a:lnSpc>
                <a:spcPct val="120000"/>
              </a:lnSpc>
              <a:buNone/>
            </a:pPr>
            <a:r>
              <a:rPr lang="zh-CN" altLang="en-US" sz="11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您的内容打在这里，或者通过复制您的文本后。您的内容打在这里，或者通过复制您的文本后。</a:t>
            </a:r>
            <a:endParaRPr lang="zh-CN" altLang="en-US" sz="1400" dirty="0">
              <a:solidFill>
                <a:schemeClr val="bg1">
                  <a:lumMod val="50000"/>
                </a:schemeClr>
              </a:solidFill>
              <a:latin typeface="Arial" panose="020B0604020202020204" pitchFamily="34" charset="0"/>
              <a:ea typeface="宋体" panose="02010600030101010101" pitchFamily="2" charset="-122"/>
            </a:endParaRPr>
          </a:p>
        </p:txBody>
      </p:sp>
      <p:sp>
        <p:nvSpPr>
          <p:cNvPr id="67" name="TextBox 101"/>
          <p:cNvSpPr/>
          <p:nvPr/>
        </p:nvSpPr>
        <p:spPr>
          <a:xfrm>
            <a:off x="6567488" y="4799806"/>
            <a:ext cx="1211262" cy="400050"/>
          </a:xfrm>
          <a:prstGeom prst="rect">
            <a:avLst/>
          </a:prstGeom>
          <a:noFill/>
          <a:ln w="9525">
            <a:noFill/>
            <a:miter/>
          </a:ln>
        </p:spPr>
        <p:txBody>
          <a:bodyPr wrap="none">
            <a:spAutoFit/>
          </a:bodyPr>
          <a:lstStyle/>
          <a:p>
            <a:pPr lvl="0" eaLnBrk="1" hangingPunct="1">
              <a:buNone/>
            </a:pPr>
            <a:r>
              <a:rPr lang="zh-CN" altLang="en-US" sz="2000" b="1" dirty="0">
                <a:solidFill>
                  <a:schemeClr val="bg1">
                    <a:lumMod val="50000"/>
                  </a:schemeClr>
                </a:solidFill>
                <a:latin typeface="微软雅黑" panose="020B0503020204020204" pitchFamily="34" charset="-122"/>
                <a:ea typeface="微软雅黑" panose="020B0503020204020204" pitchFamily="34" charset="-122"/>
              </a:rPr>
              <a:t>添加标题</a:t>
            </a:r>
            <a:endParaRPr lang="zh-CN" altLang="en-US" dirty="0">
              <a:solidFill>
                <a:schemeClr val="bg1">
                  <a:lumMod val="50000"/>
                </a:schemeClr>
              </a:solidFill>
              <a:latin typeface="Arial" panose="020B0604020202020204" pitchFamily="34" charset="0"/>
              <a:ea typeface="宋体" panose="02010600030101010101" pitchFamily="2" charset="-122"/>
            </a:endParaRPr>
          </a:p>
        </p:txBody>
      </p:sp>
      <p:sp>
        <p:nvSpPr>
          <p:cNvPr id="68" name="TextBox 102"/>
          <p:cNvSpPr/>
          <p:nvPr/>
        </p:nvSpPr>
        <p:spPr>
          <a:xfrm>
            <a:off x="8278813" y="5260181"/>
            <a:ext cx="1884362" cy="895216"/>
          </a:xfrm>
          <a:prstGeom prst="rect">
            <a:avLst/>
          </a:prstGeom>
          <a:noFill/>
          <a:ln w="9525">
            <a:noFill/>
            <a:miter/>
          </a:ln>
        </p:spPr>
        <p:txBody>
          <a:bodyPr lIns="81887" tIns="40943" rIns="81887" bIns="40943">
            <a:spAutoFit/>
          </a:bodyPr>
          <a:lstStyle/>
          <a:p>
            <a:pPr lvl="0" eaLnBrk="1" hangingPunct="1">
              <a:lnSpc>
                <a:spcPct val="120000"/>
              </a:lnSpc>
              <a:buNone/>
            </a:pPr>
            <a:r>
              <a:rPr lang="zh-CN" altLang="en-US" sz="11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您的内容打在这里，或者通过复制您的文本后。您的内容打在这里，或者通过复制您的文本后。</a:t>
            </a:r>
            <a:endParaRPr lang="zh-CN" altLang="en-US" sz="1400" dirty="0">
              <a:solidFill>
                <a:schemeClr val="bg1">
                  <a:lumMod val="50000"/>
                </a:schemeClr>
              </a:solidFill>
              <a:latin typeface="Arial" panose="020B0604020202020204" pitchFamily="34" charset="0"/>
              <a:ea typeface="宋体" panose="02010600030101010101" pitchFamily="2" charset="-122"/>
            </a:endParaRPr>
          </a:p>
        </p:txBody>
      </p:sp>
      <p:sp>
        <p:nvSpPr>
          <p:cNvPr id="69" name="TextBox 103"/>
          <p:cNvSpPr/>
          <p:nvPr/>
        </p:nvSpPr>
        <p:spPr>
          <a:xfrm>
            <a:off x="8615363" y="4799806"/>
            <a:ext cx="1211262" cy="400050"/>
          </a:xfrm>
          <a:prstGeom prst="rect">
            <a:avLst/>
          </a:prstGeom>
          <a:noFill/>
          <a:ln w="9525">
            <a:noFill/>
            <a:miter/>
          </a:ln>
        </p:spPr>
        <p:txBody>
          <a:bodyPr wrap="none">
            <a:spAutoFit/>
          </a:bodyPr>
          <a:lstStyle/>
          <a:p>
            <a:pPr lvl="0" eaLnBrk="1" hangingPunct="1">
              <a:buNone/>
            </a:pPr>
            <a:r>
              <a:rPr lang="zh-CN" altLang="en-US" sz="2000" b="1" dirty="0">
                <a:solidFill>
                  <a:schemeClr val="bg1">
                    <a:lumMod val="50000"/>
                  </a:schemeClr>
                </a:solidFill>
                <a:latin typeface="微软雅黑" panose="020B0503020204020204" pitchFamily="34" charset="-122"/>
                <a:ea typeface="微软雅黑" panose="020B0503020204020204" pitchFamily="34" charset="-122"/>
              </a:rPr>
              <a:t>添加标题</a:t>
            </a:r>
            <a:endParaRPr lang="zh-CN" altLang="en-US" dirty="0">
              <a:solidFill>
                <a:schemeClr val="bg1">
                  <a:lumMod val="50000"/>
                </a:schemeClr>
              </a:solidFill>
              <a:latin typeface="Arial" panose="020B0604020202020204" pitchFamily="34" charset="0"/>
              <a:ea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anim calcmode="lin" valueType="num">
                                      <p:cBhvr>
                                        <p:cTn id="8" dur="750" fill="hold"/>
                                        <p:tgtEl>
                                          <p:spTgt spid="4"/>
                                        </p:tgtEl>
                                        <p:attrNameLst>
                                          <p:attrName>ppt_x</p:attrName>
                                        </p:attrNameLst>
                                      </p:cBhvr>
                                      <p:tavLst>
                                        <p:tav tm="0">
                                          <p:val>
                                            <p:strVal val="#ppt_x"/>
                                          </p:val>
                                        </p:tav>
                                        <p:tav tm="100000">
                                          <p:val>
                                            <p:strVal val="#ppt_x"/>
                                          </p:val>
                                        </p:tav>
                                      </p:tavLst>
                                    </p:anim>
                                    <p:anim calcmode="lin" valueType="num">
                                      <p:cBhvr>
                                        <p:cTn id="9" dur="75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5" presetClass="entr" presetSubtype="0" fill="hold" grpId="0" nodeType="afterEffect">
                                  <p:stCondLst>
                                    <p:cond delay="0"/>
                                  </p:stCondLst>
                                  <p:childTnLst>
                                    <p:set>
                                      <p:cBhvr>
                                        <p:cTn id="12" dur="1" fill="hold">
                                          <p:stCondLst>
                                            <p:cond delay="0"/>
                                          </p:stCondLst>
                                        </p:cTn>
                                        <p:tgtEl>
                                          <p:spTgt spid="54"/>
                                        </p:tgtEl>
                                        <p:attrNameLst>
                                          <p:attrName>style.visibility</p:attrName>
                                        </p:attrNameLst>
                                      </p:cBhvr>
                                      <p:to>
                                        <p:strVal val="visible"/>
                                      </p:to>
                                    </p:set>
                                    <p:animEffect filter="fade">
                                      <p:cBhvr>
                                        <p:cTn id="13" dur="500"/>
                                        <p:tgtEl>
                                          <p:spTgt spid="54"/>
                                        </p:tgtEl>
                                      </p:cBhvr>
                                    </p:animEffect>
                                    <p:anim calcmode="lin" valueType="num">
                                      <p:cBhvr>
                                        <p:cTn id="14" dur="500" fill="hold"/>
                                        <p:tgtEl>
                                          <p:spTgt spid="54"/>
                                        </p:tgtEl>
                                        <p:attrNameLst>
                                          <p:attrName>ppt_w</p:attrName>
                                        </p:attrNameLst>
                                      </p:cBhvr>
                                      <p:tavLst>
                                        <p:tav tm="0" fmla="#ppt_w*sin(2.5*pi*$)">
                                          <p:val>
                                            <p:fltVal val="0"/>
                                          </p:val>
                                        </p:tav>
                                        <p:tav tm="100000">
                                          <p:val>
                                            <p:fltVal val="1"/>
                                          </p:val>
                                        </p:tav>
                                      </p:tavLst>
                                    </p:anim>
                                    <p:anim calcmode="lin" valueType="num">
                                      <p:cBhvr>
                                        <p:cTn id="15" dur="500" fill="hold"/>
                                        <p:tgtEl>
                                          <p:spTgt spid="54"/>
                                        </p:tgtEl>
                                        <p:attrNameLst>
                                          <p:attrName>ppt_h</p:attrName>
                                        </p:attrNameLst>
                                      </p:cBhvr>
                                      <p:tavLst>
                                        <p:tav tm="0">
                                          <p:val>
                                            <p:strVal val="#ppt_h"/>
                                          </p:val>
                                        </p:tav>
                                        <p:tav tm="100000">
                                          <p:val>
                                            <p:strVal val="#ppt_h"/>
                                          </p:val>
                                        </p:tav>
                                      </p:tavLst>
                                    </p:anim>
                                  </p:childTnLst>
                                </p:cTn>
                              </p:par>
                              <p:par>
                                <p:cTn id="16" presetID="45" presetClass="entr" presetSubtype="0"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Effect filter="fade">
                                      <p:cBhvr>
                                        <p:cTn id="18" dur="500"/>
                                        <p:tgtEl>
                                          <p:spTgt spid="55"/>
                                        </p:tgtEl>
                                      </p:cBhvr>
                                    </p:animEffect>
                                    <p:anim calcmode="lin" valueType="num">
                                      <p:cBhvr>
                                        <p:cTn id="19" dur="500" fill="hold"/>
                                        <p:tgtEl>
                                          <p:spTgt spid="55"/>
                                        </p:tgtEl>
                                        <p:attrNameLst>
                                          <p:attrName>ppt_w</p:attrName>
                                        </p:attrNameLst>
                                      </p:cBhvr>
                                      <p:tavLst>
                                        <p:tav tm="0" fmla="#ppt_w*sin(2.5*pi*$)">
                                          <p:val>
                                            <p:fltVal val="0"/>
                                          </p:val>
                                        </p:tav>
                                        <p:tav tm="100000">
                                          <p:val>
                                            <p:fltVal val="1"/>
                                          </p:val>
                                        </p:tav>
                                      </p:tavLst>
                                    </p:anim>
                                    <p:anim calcmode="lin" valueType="num">
                                      <p:cBhvr>
                                        <p:cTn id="20" dur="500" fill="hold"/>
                                        <p:tgtEl>
                                          <p:spTgt spid="55"/>
                                        </p:tgtEl>
                                        <p:attrNameLst>
                                          <p:attrName>ppt_h</p:attrName>
                                        </p:attrNameLst>
                                      </p:cBhvr>
                                      <p:tavLst>
                                        <p:tav tm="0">
                                          <p:val>
                                            <p:strVal val="#ppt_h"/>
                                          </p:val>
                                        </p:tav>
                                        <p:tav tm="100000">
                                          <p:val>
                                            <p:strVal val="#ppt_h"/>
                                          </p:val>
                                        </p:tav>
                                      </p:tavLst>
                                    </p:anim>
                                  </p:childTnLst>
                                </p:cTn>
                              </p:par>
                            </p:childTnLst>
                          </p:cTn>
                        </p:par>
                        <p:par>
                          <p:cTn id="21" fill="hold">
                            <p:stCondLst>
                              <p:cond delay="1500"/>
                            </p:stCondLst>
                            <p:childTnLst>
                              <p:par>
                                <p:cTn id="22" presetID="47" presetClass="entr" presetSubtype="0" fill="hold" grpId="0" nodeType="afterEffect">
                                  <p:stCondLst>
                                    <p:cond delay="0"/>
                                  </p:stCondLst>
                                  <p:childTnLst>
                                    <p:set>
                                      <p:cBhvr>
                                        <p:cTn id="23" dur="1" fill="hold">
                                          <p:stCondLst>
                                            <p:cond delay="0"/>
                                          </p:stCondLst>
                                        </p:cTn>
                                        <p:tgtEl>
                                          <p:spTgt spid="63"/>
                                        </p:tgtEl>
                                        <p:attrNameLst>
                                          <p:attrName>style.visibility</p:attrName>
                                        </p:attrNameLst>
                                      </p:cBhvr>
                                      <p:to>
                                        <p:strVal val="visible"/>
                                      </p:to>
                                    </p:set>
                                    <p:animEffect filter="fade">
                                      <p:cBhvr>
                                        <p:cTn id="24" dur="1000"/>
                                        <p:tgtEl>
                                          <p:spTgt spid="63"/>
                                        </p:tgtEl>
                                      </p:cBhvr>
                                    </p:animEffect>
                                    <p:anim calcmode="lin" valueType="num">
                                      <p:cBhvr>
                                        <p:cTn id="25" dur="1000" fill="hold"/>
                                        <p:tgtEl>
                                          <p:spTgt spid="63"/>
                                        </p:tgtEl>
                                        <p:attrNameLst>
                                          <p:attrName>ppt_x</p:attrName>
                                        </p:attrNameLst>
                                      </p:cBhvr>
                                      <p:tavLst>
                                        <p:tav tm="0">
                                          <p:val>
                                            <p:strVal val="#ppt_x"/>
                                          </p:val>
                                        </p:tav>
                                        <p:tav tm="100000">
                                          <p:val>
                                            <p:strVal val="#ppt_x"/>
                                          </p:val>
                                        </p:tav>
                                      </p:tavLst>
                                    </p:anim>
                                    <p:anim calcmode="lin" valueType="num">
                                      <p:cBhvr>
                                        <p:cTn id="26" dur="1000" fill="hold"/>
                                        <p:tgtEl>
                                          <p:spTgt spid="63"/>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62"/>
                                        </p:tgtEl>
                                        <p:attrNameLst>
                                          <p:attrName>style.visibility</p:attrName>
                                        </p:attrNameLst>
                                      </p:cBhvr>
                                      <p:to>
                                        <p:strVal val="visible"/>
                                      </p:to>
                                    </p:set>
                                    <p:animEffect filter="fade">
                                      <p:cBhvr>
                                        <p:cTn id="29" dur="1000"/>
                                        <p:tgtEl>
                                          <p:spTgt spid="62"/>
                                        </p:tgtEl>
                                      </p:cBhvr>
                                    </p:animEffect>
                                    <p:anim calcmode="lin" valueType="num">
                                      <p:cBhvr>
                                        <p:cTn id="30" dur="1000" fill="hold"/>
                                        <p:tgtEl>
                                          <p:spTgt spid="62"/>
                                        </p:tgtEl>
                                        <p:attrNameLst>
                                          <p:attrName>ppt_x</p:attrName>
                                        </p:attrNameLst>
                                      </p:cBhvr>
                                      <p:tavLst>
                                        <p:tav tm="0">
                                          <p:val>
                                            <p:strVal val="#ppt_x"/>
                                          </p:val>
                                        </p:tav>
                                        <p:tav tm="100000">
                                          <p:val>
                                            <p:strVal val="#ppt_x"/>
                                          </p:val>
                                        </p:tav>
                                      </p:tavLst>
                                    </p:anim>
                                    <p:anim calcmode="lin" valueType="num">
                                      <p:cBhvr>
                                        <p:cTn id="31" dur="1000" fill="hold"/>
                                        <p:tgtEl>
                                          <p:spTgt spid="62"/>
                                        </p:tgtEl>
                                        <p:attrNameLst>
                                          <p:attrName>ppt_y</p:attrName>
                                        </p:attrNameLst>
                                      </p:cBhvr>
                                      <p:tavLst>
                                        <p:tav tm="0">
                                          <p:val>
                                            <p:strVal val="#ppt_y-.1"/>
                                          </p:val>
                                        </p:tav>
                                        <p:tav tm="100000">
                                          <p:val>
                                            <p:strVal val="#ppt_y"/>
                                          </p:val>
                                        </p:tav>
                                      </p:tavLst>
                                    </p:anim>
                                  </p:childTnLst>
                                </p:cTn>
                              </p:par>
                              <p:par>
                                <p:cTn id="32" presetID="22" presetClass="entr" presetSubtype="4" fill="hold"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filter="wipe(down)">
                                      <p:cBhvr>
                                        <p:cTn id="34" dur="500"/>
                                        <p:tgtEl>
                                          <p:spTgt spid="22"/>
                                        </p:tgtEl>
                                      </p:cBhvr>
                                    </p:animEffect>
                                  </p:childTnLst>
                                </p:cTn>
                              </p:par>
                              <p:par>
                                <p:cTn id="35" presetID="22" presetClass="entr" presetSubtype="4" fill="hold" nodeType="withEffect">
                                  <p:stCondLst>
                                    <p:cond delay="200"/>
                                  </p:stCondLst>
                                  <p:childTnLst>
                                    <p:set>
                                      <p:cBhvr>
                                        <p:cTn id="36" dur="1" fill="hold">
                                          <p:stCondLst>
                                            <p:cond delay="0"/>
                                          </p:stCondLst>
                                        </p:cTn>
                                        <p:tgtEl>
                                          <p:spTgt spid="24"/>
                                        </p:tgtEl>
                                        <p:attrNameLst>
                                          <p:attrName>style.visibility</p:attrName>
                                        </p:attrNameLst>
                                      </p:cBhvr>
                                      <p:to>
                                        <p:strVal val="visible"/>
                                      </p:to>
                                    </p:set>
                                    <p:animEffect filter="wipe(down)">
                                      <p:cBhvr>
                                        <p:cTn id="37" dur="500"/>
                                        <p:tgtEl>
                                          <p:spTgt spid="24"/>
                                        </p:tgtEl>
                                      </p:cBhvr>
                                    </p:animEffect>
                                  </p:childTnLst>
                                </p:cTn>
                              </p:par>
                              <p:par>
                                <p:cTn id="38" presetID="22" presetClass="entr" presetSubtype="4" fill="hold" nodeType="withEffect">
                                  <p:stCondLst>
                                    <p:cond delay="400"/>
                                  </p:stCondLst>
                                  <p:childTnLst>
                                    <p:set>
                                      <p:cBhvr>
                                        <p:cTn id="39" dur="1" fill="hold">
                                          <p:stCondLst>
                                            <p:cond delay="0"/>
                                          </p:stCondLst>
                                        </p:cTn>
                                        <p:tgtEl>
                                          <p:spTgt spid="25"/>
                                        </p:tgtEl>
                                        <p:attrNameLst>
                                          <p:attrName>style.visibility</p:attrName>
                                        </p:attrNameLst>
                                      </p:cBhvr>
                                      <p:to>
                                        <p:strVal val="visible"/>
                                      </p:to>
                                    </p:set>
                                    <p:animEffect filter="wipe(down)">
                                      <p:cBhvr>
                                        <p:cTn id="40" dur="500"/>
                                        <p:tgtEl>
                                          <p:spTgt spid="25"/>
                                        </p:tgtEl>
                                      </p:cBhvr>
                                    </p:animEffect>
                                  </p:childTnLst>
                                </p:cTn>
                              </p:par>
                              <p:par>
                                <p:cTn id="41" presetID="22" presetClass="entr" presetSubtype="4" fill="hold" nodeType="withEffect">
                                  <p:stCondLst>
                                    <p:cond delay="600"/>
                                  </p:stCondLst>
                                  <p:childTnLst>
                                    <p:set>
                                      <p:cBhvr>
                                        <p:cTn id="42" dur="1" fill="hold">
                                          <p:stCondLst>
                                            <p:cond delay="0"/>
                                          </p:stCondLst>
                                        </p:cTn>
                                        <p:tgtEl>
                                          <p:spTgt spid="26"/>
                                        </p:tgtEl>
                                        <p:attrNameLst>
                                          <p:attrName>style.visibility</p:attrName>
                                        </p:attrNameLst>
                                      </p:cBhvr>
                                      <p:to>
                                        <p:strVal val="visible"/>
                                      </p:to>
                                    </p:set>
                                    <p:animEffect filter="wipe(down)">
                                      <p:cBhvr>
                                        <p:cTn id="43" dur="500"/>
                                        <p:tgtEl>
                                          <p:spTgt spid="26"/>
                                        </p:tgtEl>
                                      </p:cBhvr>
                                    </p:animEffect>
                                  </p:childTnLst>
                                </p:cTn>
                              </p:par>
                            </p:childTnLst>
                          </p:cTn>
                        </p:par>
                        <p:par>
                          <p:cTn id="44" fill="hold">
                            <p:stCondLst>
                              <p:cond delay="2500"/>
                            </p:stCondLst>
                            <p:childTnLst>
                              <p:par>
                                <p:cTn id="45" presetID="22" presetClass="entr" presetSubtype="4" fill="hold"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filter="wipe(down)">
                                      <p:cBhvr>
                                        <p:cTn id="47" dur="500"/>
                                        <p:tgtEl>
                                          <p:spTgt spid="23"/>
                                        </p:tgtEl>
                                      </p:cBhvr>
                                    </p:animEffect>
                                  </p:childTnLst>
                                </p:cTn>
                              </p:par>
                              <p:par>
                                <p:cTn id="48" presetID="22" presetClass="entr" presetSubtype="4" fill="hold" nodeType="withEffect">
                                  <p:stCondLst>
                                    <p:cond delay="0"/>
                                  </p:stCondLst>
                                  <p:childTnLst>
                                    <p:set>
                                      <p:cBhvr>
                                        <p:cTn id="49" dur="1" fill="hold">
                                          <p:stCondLst>
                                            <p:cond delay="0"/>
                                          </p:stCondLst>
                                        </p:cTn>
                                        <p:tgtEl>
                                          <p:spTgt spid="27"/>
                                        </p:tgtEl>
                                        <p:attrNameLst>
                                          <p:attrName>style.visibility</p:attrName>
                                        </p:attrNameLst>
                                      </p:cBhvr>
                                      <p:to>
                                        <p:strVal val="visible"/>
                                      </p:to>
                                    </p:set>
                                    <p:animEffect filter="wipe(down)">
                                      <p:cBhvr>
                                        <p:cTn id="50" dur="500"/>
                                        <p:tgtEl>
                                          <p:spTgt spid="27"/>
                                        </p:tgtEl>
                                      </p:cBhvr>
                                    </p:animEffect>
                                  </p:childTnLst>
                                </p:cTn>
                              </p:par>
                              <p:par>
                                <p:cTn id="51" presetID="22" presetClass="entr" presetSubtype="4" fill="hold" nodeType="withEffect">
                                  <p:stCondLst>
                                    <p:cond delay="0"/>
                                  </p:stCondLst>
                                  <p:childTnLst>
                                    <p:set>
                                      <p:cBhvr>
                                        <p:cTn id="52" dur="1" fill="hold">
                                          <p:stCondLst>
                                            <p:cond delay="0"/>
                                          </p:stCondLst>
                                        </p:cTn>
                                        <p:tgtEl>
                                          <p:spTgt spid="28"/>
                                        </p:tgtEl>
                                        <p:attrNameLst>
                                          <p:attrName>style.visibility</p:attrName>
                                        </p:attrNameLst>
                                      </p:cBhvr>
                                      <p:to>
                                        <p:strVal val="visible"/>
                                      </p:to>
                                    </p:set>
                                    <p:animEffect filter="wipe(down)">
                                      <p:cBhvr>
                                        <p:cTn id="53" dur="500"/>
                                        <p:tgtEl>
                                          <p:spTgt spid="28"/>
                                        </p:tgtEl>
                                      </p:cBhvr>
                                    </p:animEffect>
                                  </p:childTnLst>
                                </p:cTn>
                              </p:par>
                              <p:par>
                                <p:cTn id="54" presetID="22" presetClass="entr" presetSubtype="4" fill="hold" nodeType="withEffect">
                                  <p:stCondLst>
                                    <p:cond delay="0"/>
                                  </p:stCondLst>
                                  <p:childTnLst>
                                    <p:set>
                                      <p:cBhvr>
                                        <p:cTn id="55" dur="1" fill="hold">
                                          <p:stCondLst>
                                            <p:cond delay="0"/>
                                          </p:stCondLst>
                                        </p:cTn>
                                        <p:tgtEl>
                                          <p:spTgt spid="29"/>
                                        </p:tgtEl>
                                        <p:attrNameLst>
                                          <p:attrName>style.visibility</p:attrName>
                                        </p:attrNameLst>
                                      </p:cBhvr>
                                      <p:to>
                                        <p:strVal val="visible"/>
                                      </p:to>
                                    </p:set>
                                    <p:animEffect filter="wipe(down)">
                                      <p:cBhvr>
                                        <p:cTn id="56" dur="500"/>
                                        <p:tgtEl>
                                          <p:spTgt spid="29"/>
                                        </p:tgtEl>
                                      </p:cBhvr>
                                    </p:animEffect>
                                  </p:childTnLst>
                                </p:cTn>
                              </p:par>
                            </p:childTnLst>
                          </p:cTn>
                        </p:par>
                        <p:par>
                          <p:cTn id="57" fill="hold">
                            <p:stCondLst>
                              <p:cond delay="3000"/>
                            </p:stCondLst>
                            <p:childTnLst>
                              <p:par>
                                <p:cTn id="58" presetID="45" presetClass="entr" presetSubtype="0"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filter="fade">
                                      <p:cBhvr>
                                        <p:cTn id="60" dur="500"/>
                                        <p:tgtEl>
                                          <p:spTgt spid="56"/>
                                        </p:tgtEl>
                                      </p:cBhvr>
                                    </p:animEffect>
                                    <p:anim calcmode="lin" valueType="num">
                                      <p:cBhvr>
                                        <p:cTn id="61" dur="500" fill="hold"/>
                                        <p:tgtEl>
                                          <p:spTgt spid="56"/>
                                        </p:tgtEl>
                                        <p:attrNameLst>
                                          <p:attrName>ppt_w</p:attrName>
                                        </p:attrNameLst>
                                      </p:cBhvr>
                                      <p:tavLst>
                                        <p:tav tm="0" fmla="#ppt_w*sin(2.5*pi*$)">
                                          <p:val>
                                            <p:fltVal val="0"/>
                                          </p:val>
                                        </p:tav>
                                        <p:tav tm="100000">
                                          <p:val>
                                            <p:fltVal val="1"/>
                                          </p:val>
                                        </p:tav>
                                      </p:tavLst>
                                    </p:anim>
                                    <p:anim calcmode="lin" valueType="num">
                                      <p:cBhvr>
                                        <p:cTn id="62" dur="500" fill="hold"/>
                                        <p:tgtEl>
                                          <p:spTgt spid="56"/>
                                        </p:tgtEl>
                                        <p:attrNameLst>
                                          <p:attrName>ppt_h</p:attrName>
                                        </p:attrNameLst>
                                      </p:cBhvr>
                                      <p:tavLst>
                                        <p:tav tm="0">
                                          <p:val>
                                            <p:strVal val="#ppt_h"/>
                                          </p:val>
                                        </p:tav>
                                        <p:tav tm="100000">
                                          <p:val>
                                            <p:strVal val="#ppt_h"/>
                                          </p:val>
                                        </p:tav>
                                      </p:tavLst>
                                    </p:anim>
                                  </p:childTnLst>
                                </p:cTn>
                              </p:par>
                              <p:par>
                                <p:cTn id="63" presetID="45" presetClass="entr" presetSubtype="0" fill="hold" nodeType="withEffect">
                                  <p:stCondLst>
                                    <p:cond delay="0"/>
                                  </p:stCondLst>
                                  <p:childTnLst>
                                    <p:set>
                                      <p:cBhvr>
                                        <p:cTn id="64" dur="1" fill="hold">
                                          <p:stCondLst>
                                            <p:cond delay="0"/>
                                          </p:stCondLst>
                                        </p:cTn>
                                        <p:tgtEl>
                                          <p:spTgt spid="60"/>
                                        </p:tgtEl>
                                        <p:attrNameLst>
                                          <p:attrName>style.visibility</p:attrName>
                                        </p:attrNameLst>
                                      </p:cBhvr>
                                      <p:to>
                                        <p:strVal val="visible"/>
                                      </p:to>
                                    </p:set>
                                    <p:animEffect filter="fade">
                                      <p:cBhvr>
                                        <p:cTn id="65" dur="500"/>
                                        <p:tgtEl>
                                          <p:spTgt spid="60"/>
                                        </p:tgtEl>
                                      </p:cBhvr>
                                    </p:animEffect>
                                    <p:anim calcmode="lin" valueType="num">
                                      <p:cBhvr>
                                        <p:cTn id="66" dur="500" fill="hold"/>
                                        <p:tgtEl>
                                          <p:spTgt spid="60"/>
                                        </p:tgtEl>
                                        <p:attrNameLst>
                                          <p:attrName>ppt_w</p:attrName>
                                        </p:attrNameLst>
                                      </p:cBhvr>
                                      <p:tavLst>
                                        <p:tav tm="0" fmla="#ppt_w*sin(2.5*pi*$)">
                                          <p:val>
                                            <p:fltVal val="0"/>
                                          </p:val>
                                        </p:tav>
                                        <p:tav tm="100000">
                                          <p:val>
                                            <p:fltVal val="1"/>
                                          </p:val>
                                        </p:tav>
                                      </p:tavLst>
                                    </p:anim>
                                    <p:anim calcmode="lin" valueType="num">
                                      <p:cBhvr>
                                        <p:cTn id="67" dur="500" fill="hold"/>
                                        <p:tgtEl>
                                          <p:spTgt spid="60"/>
                                        </p:tgtEl>
                                        <p:attrNameLst>
                                          <p:attrName>ppt_h</p:attrName>
                                        </p:attrNameLst>
                                      </p:cBhvr>
                                      <p:tavLst>
                                        <p:tav tm="0">
                                          <p:val>
                                            <p:strVal val="#ppt_h"/>
                                          </p:val>
                                        </p:tav>
                                        <p:tav tm="100000">
                                          <p:val>
                                            <p:strVal val="#ppt_h"/>
                                          </p:val>
                                        </p:tav>
                                      </p:tavLst>
                                    </p:anim>
                                  </p:childTnLst>
                                </p:cTn>
                              </p:par>
                            </p:childTnLst>
                          </p:cTn>
                        </p:par>
                        <p:par>
                          <p:cTn id="68" fill="hold">
                            <p:stCondLst>
                              <p:cond delay="3500"/>
                            </p:stCondLst>
                            <p:childTnLst>
                              <p:par>
                                <p:cTn id="69" presetID="47" presetClass="entr" presetSubtype="0"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Effect filter="fade">
                                      <p:cBhvr>
                                        <p:cTn id="71" dur="1000"/>
                                        <p:tgtEl>
                                          <p:spTgt spid="65"/>
                                        </p:tgtEl>
                                      </p:cBhvr>
                                    </p:animEffect>
                                    <p:anim calcmode="lin" valueType="num">
                                      <p:cBhvr>
                                        <p:cTn id="72" dur="1000" fill="hold"/>
                                        <p:tgtEl>
                                          <p:spTgt spid="65"/>
                                        </p:tgtEl>
                                        <p:attrNameLst>
                                          <p:attrName>ppt_x</p:attrName>
                                        </p:attrNameLst>
                                      </p:cBhvr>
                                      <p:tavLst>
                                        <p:tav tm="0">
                                          <p:val>
                                            <p:strVal val="#ppt_x"/>
                                          </p:val>
                                        </p:tav>
                                        <p:tav tm="100000">
                                          <p:val>
                                            <p:strVal val="#ppt_x"/>
                                          </p:val>
                                        </p:tav>
                                      </p:tavLst>
                                    </p:anim>
                                    <p:anim calcmode="lin" valueType="num">
                                      <p:cBhvr>
                                        <p:cTn id="73" dur="1000" fill="hold"/>
                                        <p:tgtEl>
                                          <p:spTgt spid="65"/>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0"/>
                                  </p:stCondLst>
                                  <p:childTnLst>
                                    <p:set>
                                      <p:cBhvr>
                                        <p:cTn id="75" dur="1" fill="hold">
                                          <p:stCondLst>
                                            <p:cond delay="0"/>
                                          </p:stCondLst>
                                        </p:cTn>
                                        <p:tgtEl>
                                          <p:spTgt spid="64"/>
                                        </p:tgtEl>
                                        <p:attrNameLst>
                                          <p:attrName>style.visibility</p:attrName>
                                        </p:attrNameLst>
                                      </p:cBhvr>
                                      <p:to>
                                        <p:strVal val="visible"/>
                                      </p:to>
                                    </p:set>
                                    <p:animEffect filter="fade">
                                      <p:cBhvr>
                                        <p:cTn id="76" dur="1000"/>
                                        <p:tgtEl>
                                          <p:spTgt spid="64"/>
                                        </p:tgtEl>
                                      </p:cBhvr>
                                    </p:animEffect>
                                    <p:anim calcmode="lin" valueType="num">
                                      <p:cBhvr>
                                        <p:cTn id="77" dur="1000" fill="hold"/>
                                        <p:tgtEl>
                                          <p:spTgt spid="64"/>
                                        </p:tgtEl>
                                        <p:attrNameLst>
                                          <p:attrName>ppt_x</p:attrName>
                                        </p:attrNameLst>
                                      </p:cBhvr>
                                      <p:tavLst>
                                        <p:tav tm="0">
                                          <p:val>
                                            <p:strVal val="#ppt_x"/>
                                          </p:val>
                                        </p:tav>
                                        <p:tav tm="100000">
                                          <p:val>
                                            <p:strVal val="#ppt_x"/>
                                          </p:val>
                                        </p:tav>
                                      </p:tavLst>
                                    </p:anim>
                                    <p:anim calcmode="lin" valueType="num">
                                      <p:cBhvr>
                                        <p:cTn id="78" dur="1000" fill="hold"/>
                                        <p:tgtEl>
                                          <p:spTgt spid="64"/>
                                        </p:tgtEl>
                                        <p:attrNameLst>
                                          <p:attrName>ppt_y</p:attrName>
                                        </p:attrNameLst>
                                      </p:cBhvr>
                                      <p:tavLst>
                                        <p:tav tm="0">
                                          <p:val>
                                            <p:strVal val="#ppt_y-.1"/>
                                          </p:val>
                                        </p:tav>
                                        <p:tav tm="100000">
                                          <p:val>
                                            <p:strVal val="#ppt_y"/>
                                          </p:val>
                                        </p:tav>
                                      </p:tavLst>
                                    </p:anim>
                                  </p:childTnLst>
                                </p:cTn>
                              </p:par>
                              <p:par>
                                <p:cTn id="79" presetID="22" presetClass="entr" presetSubtype="4" fill="hold"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filter="wipe(down)">
                                      <p:cBhvr>
                                        <p:cTn id="81" dur="500"/>
                                        <p:tgtEl>
                                          <p:spTgt spid="30"/>
                                        </p:tgtEl>
                                      </p:cBhvr>
                                    </p:animEffect>
                                  </p:childTnLst>
                                </p:cTn>
                              </p:par>
                              <p:par>
                                <p:cTn id="82" presetID="22" presetClass="entr" presetSubtype="4" fill="hold" nodeType="withEffect">
                                  <p:stCondLst>
                                    <p:cond delay="200"/>
                                  </p:stCondLst>
                                  <p:childTnLst>
                                    <p:set>
                                      <p:cBhvr>
                                        <p:cTn id="83" dur="1" fill="hold">
                                          <p:stCondLst>
                                            <p:cond delay="0"/>
                                          </p:stCondLst>
                                        </p:cTn>
                                        <p:tgtEl>
                                          <p:spTgt spid="31"/>
                                        </p:tgtEl>
                                        <p:attrNameLst>
                                          <p:attrName>style.visibility</p:attrName>
                                        </p:attrNameLst>
                                      </p:cBhvr>
                                      <p:to>
                                        <p:strVal val="visible"/>
                                      </p:to>
                                    </p:set>
                                    <p:animEffect filter="wipe(down)">
                                      <p:cBhvr>
                                        <p:cTn id="84" dur="500"/>
                                        <p:tgtEl>
                                          <p:spTgt spid="31"/>
                                        </p:tgtEl>
                                      </p:cBhvr>
                                    </p:animEffect>
                                  </p:childTnLst>
                                </p:cTn>
                              </p:par>
                              <p:par>
                                <p:cTn id="85" presetID="22" presetClass="entr" presetSubtype="4" fill="hold" nodeType="withEffect">
                                  <p:stCondLst>
                                    <p:cond delay="400"/>
                                  </p:stCondLst>
                                  <p:childTnLst>
                                    <p:set>
                                      <p:cBhvr>
                                        <p:cTn id="86" dur="1" fill="hold">
                                          <p:stCondLst>
                                            <p:cond delay="0"/>
                                          </p:stCondLst>
                                        </p:cTn>
                                        <p:tgtEl>
                                          <p:spTgt spid="32"/>
                                        </p:tgtEl>
                                        <p:attrNameLst>
                                          <p:attrName>style.visibility</p:attrName>
                                        </p:attrNameLst>
                                      </p:cBhvr>
                                      <p:to>
                                        <p:strVal val="visible"/>
                                      </p:to>
                                    </p:set>
                                    <p:animEffect filter="wipe(down)">
                                      <p:cBhvr>
                                        <p:cTn id="87" dur="500"/>
                                        <p:tgtEl>
                                          <p:spTgt spid="32"/>
                                        </p:tgtEl>
                                      </p:cBhvr>
                                    </p:animEffect>
                                  </p:childTnLst>
                                </p:cTn>
                              </p:par>
                              <p:par>
                                <p:cTn id="88" presetID="22" presetClass="entr" presetSubtype="4" fill="hold" nodeType="withEffect">
                                  <p:stCondLst>
                                    <p:cond delay="600"/>
                                  </p:stCondLst>
                                  <p:childTnLst>
                                    <p:set>
                                      <p:cBhvr>
                                        <p:cTn id="89" dur="1" fill="hold">
                                          <p:stCondLst>
                                            <p:cond delay="0"/>
                                          </p:stCondLst>
                                        </p:cTn>
                                        <p:tgtEl>
                                          <p:spTgt spid="33"/>
                                        </p:tgtEl>
                                        <p:attrNameLst>
                                          <p:attrName>style.visibility</p:attrName>
                                        </p:attrNameLst>
                                      </p:cBhvr>
                                      <p:to>
                                        <p:strVal val="visible"/>
                                      </p:to>
                                    </p:set>
                                    <p:animEffect filter="wipe(down)">
                                      <p:cBhvr>
                                        <p:cTn id="90" dur="500"/>
                                        <p:tgtEl>
                                          <p:spTgt spid="33"/>
                                        </p:tgtEl>
                                      </p:cBhvr>
                                    </p:animEffect>
                                  </p:childTnLst>
                                </p:cTn>
                              </p:par>
                            </p:childTnLst>
                          </p:cTn>
                        </p:par>
                        <p:par>
                          <p:cTn id="91" fill="hold">
                            <p:stCondLst>
                              <p:cond delay="4500"/>
                            </p:stCondLst>
                            <p:childTnLst>
                              <p:par>
                                <p:cTn id="92" presetID="22" presetClass="entr" presetSubtype="4" fill="hold" nodeType="afterEffect">
                                  <p:stCondLst>
                                    <p:cond delay="0"/>
                                  </p:stCondLst>
                                  <p:childTnLst>
                                    <p:set>
                                      <p:cBhvr>
                                        <p:cTn id="93" dur="1" fill="hold">
                                          <p:stCondLst>
                                            <p:cond delay="0"/>
                                          </p:stCondLst>
                                        </p:cTn>
                                        <p:tgtEl>
                                          <p:spTgt spid="34"/>
                                        </p:tgtEl>
                                        <p:attrNameLst>
                                          <p:attrName>style.visibility</p:attrName>
                                        </p:attrNameLst>
                                      </p:cBhvr>
                                      <p:to>
                                        <p:strVal val="visible"/>
                                      </p:to>
                                    </p:set>
                                    <p:animEffect filter="wipe(down)">
                                      <p:cBhvr>
                                        <p:cTn id="94" dur="500"/>
                                        <p:tgtEl>
                                          <p:spTgt spid="34"/>
                                        </p:tgtEl>
                                      </p:cBhvr>
                                    </p:animEffect>
                                  </p:childTnLst>
                                </p:cTn>
                              </p:par>
                              <p:par>
                                <p:cTn id="95" presetID="22" presetClass="entr" presetSubtype="4" fill="hold" nodeType="withEffect">
                                  <p:stCondLst>
                                    <p:cond delay="0"/>
                                  </p:stCondLst>
                                  <p:childTnLst>
                                    <p:set>
                                      <p:cBhvr>
                                        <p:cTn id="96" dur="1" fill="hold">
                                          <p:stCondLst>
                                            <p:cond delay="0"/>
                                          </p:stCondLst>
                                        </p:cTn>
                                        <p:tgtEl>
                                          <p:spTgt spid="35"/>
                                        </p:tgtEl>
                                        <p:attrNameLst>
                                          <p:attrName>style.visibility</p:attrName>
                                        </p:attrNameLst>
                                      </p:cBhvr>
                                      <p:to>
                                        <p:strVal val="visible"/>
                                      </p:to>
                                    </p:set>
                                    <p:animEffect filter="wipe(down)">
                                      <p:cBhvr>
                                        <p:cTn id="97" dur="500"/>
                                        <p:tgtEl>
                                          <p:spTgt spid="35"/>
                                        </p:tgtEl>
                                      </p:cBhvr>
                                    </p:animEffect>
                                  </p:childTnLst>
                                </p:cTn>
                              </p:par>
                              <p:par>
                                <p:cTn id="98" presetID="22" presetClass="entr" presetSubtype="4" fill="hold" nodeType="withEffect">
                                  <p:stCondLst>
                                    <p:cond delay="0"/>
                                  </p:stCondLst>
                                  <p:childTnLst>
                                    <p:set>
                                      <p:cBhvr>
                                        <p:cTn id="99" dur="1" fill="hold">
                                          <p:stCondLst>
                                            <p:cond delay="0"/>
                                          </p:stCondLst>
                                        </p:cTn>
                                        <p:tgtEl>
                                          <p:spTgt spid="36"/>
                                        </p:tgtEl>
                                        <p:attrNameLst>
                                          <p:attrName>style.visibility</p:attrName>
                                        </p:attrNameLst>
                                      </p:cBhvr>
                                      <p:to>
                                        <p:strVal val="visible"/>
                                      </p:to>
                                    </p:set>
                                    <p:animEffect filter="wipe(down)">
                                      <p:cBhvr>
                                        <p:cTn id="100" dur="500"/>
                                        <p:tgtEl>
                                          <p:spTgt spid="36"/>
                                        </p:tgtEl>
                                      </p:cBhvr>
                                    </p:animEffect>
                                  </p:childTnLst>
                                </p:cTn>
                              </p:par>
                              <p:par>
                                <p:cTn id="101" presetID="22" presetClass="entr" presetSubtype="4" fill="hold" nodeType="withEffect">
                                  <p:stCondLst>
                                    <p:cond delay="0"/>
                                  </p:stCondLst>
                                  <p:childTnLst>
                                    <p:set>
                                      <p:cBhvr>
                                        <p:cTn id="102" dur="1" fill="hold">
                                          <p:stCondLst>
                                            <p:cond delay="0"/>
                                          </p:stCondLst>
                                        </p:cTn>
                                        <p:tgtEl>
                                          <p:spTgt spid="37"/>
                                        </p:tgtEl>
                                        <p:attrNameLst>
                                          <p:attrName>style.visibility</p:attrName>
                                        </p:attrNameLst>
                                      </p:cBhvr>
                                      <p:to>
                                        <p:strVal val="visible"/>
                                      </p:to>
                                    </p:set>
                                    <p:animEffect filter="wipe(down)">
                                      <p:cBhvr>
                                        <p:cTn id="103" dur="500"/>
                                        <p:tgtEl>
                                          <p:spTgt spid="37"/>
                                        </p:tgtEl>
                                      </p:cBhvr>
                                    </p:animEffect>
                                  </p:childTnLst>
                                </p:cTn>
                              </p:par>
                            </p:childTnLst>
                          </p:cTn>
                        </p:par>
                        <p:par>
                          <p:cTn id="104" fill="hold">
                            <p:stCondLst>
                              <p:cond delay="5000"/>
                            </p:stCondLst>
                            <p:childTnLst>
                              <p:par>
                                <p:cTn id="105" presetID="45" presetClass="entr" presetSubtype="0"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filter="fade">
                                      <p:cBhvr>
                                        <p:cTn id="107" dur="500"/>
                                        <p:tgtEl>
                                          <p:spTgt spid="57"/>
                                        </p:tgtEl>
                                      </p:cBhvr>
                                    </p:animEffect>
                                    <p:anim calcmode="lin" valueType="num">
                                      <p:cBhvr>
                                        <p:cTn id="108" dur="500" fill="hold"/>
                                        <p:tgtEl>
                                          <p:spTgt spid="57"/>
                                        </p:tgtEl>
                                        <p:attrNameLst>
                                          <p:attrName>ppt_w</p:attrName>
                                        </p:attrNameLst>
                                      </p:cBhvr>
                                      <p:tavLst>
                                        <p:tav tm="0" fmla="#ppt_w*sin(2.5*pi*$)">
                                          <p:val>
                                            <p:fltVal val="0"/>
                                          </p:val>
                                        </p:tav>
                                        <p:tav tm="100000">
                                          <p:val>
                                            <p:fltVal val="1"/>
                                          </p:val>
                                        </p:tav>
                                      </p:tavLst>
                                    </p:anim>
                                    <p:anim calcmode="lin" valueType="num">
                                      <p:cBhvr>
                                        <p:cTn id="109" dur="500" fill="hold"/>
                                        <p:tgtEl>
                                          <p:spTgt spid="57"/>
                                        </p:tgtEl>
                                        <p:attrNameLst>
                                          <p:attrName>ppt_h</p:attrName>
                                        </p:attrNameLst>
                                      </p:cBhvr>
                                      <p:tavLst>
                                        <p:tav tm="0">
                                          <p:val>
                                            <p:strVal val="#ppt_h"/>
                                          </p:val>
                                        </p:tav>
                                        <p:tav tm="100000">
                                          <p:val>
                                            <p:strVal val="#ppt_h"/>
                                          </p:val>
                                        </p:tav>
                                      </p:tavLst>
                                    </p:anim>
                                  </p:childTnLst>
                                </p:cTn>
                              </p:par>
                              <p:par>
                                <p:cTn id="110" presetID="45" presetClass="entr" presetSubtype="0" fill="hold" nodeType="withEffect">
                                  <p:stCondLst>
                                    <p:cond delay="0"/>
                                  </p:stCondLst>
                                  <p:childTnLst>
                                    <p:set>
                                      <p:cBhvr>
                                        <p:cTn id="111" dur="1" fill="hold">
                                          <p:stCondLst>
                                            <p:cond delay="0"/>
                                          </p:stCondLst>
                                        </p:cTn>
                                        <p:tgtEl>
                                          <p:spTgt spid="59"/>
                                        </p:tgtEl>
                                        <p:attrNameLst>
                                          <p:attrName>style.visibility</p:attrName>
                                        </p:attrNameLst>
                                      </p:cBhvr>
                                      <p:to>
                                        <p:strVal val="visible"/>
                                      </p:to>
                                    </p:set>
                                    <p:animEffect filter="fade">
                                      <p:cBhvr>
                                        <p:cTn id="112" dur="500"/>
                                        <p:tgtEl>
                                          <p:spTgt spid="59"/>
                                        </p:tgtEl>
                                      </p:cBhvr>
                                    </p:animEffect>
                                    <p:anim calcmode="lin" valueType="num">
                                      <p:cBhvr>
                                        <p:cTn id="113" dur="500" fill="hold"/>
                                        <p:tgtEl>
                                          <p:spTgt spid="59"/>
                                        </p:tgtEl>
                                        <p:attrNameLst>
                                          <p:attrName>ppt_w</p:attrName>
                                        </p:attrNameLst>
                                      </p:cBhvr>
                                      <p:tavLst>
                                        <p:tav tm="0" fmla="#ppt_w*sin(2.5*pi*$)">
                                          <p:val>
                                            <p:fltVal val="0"/>
                                          </p:val>
                                        </p:tav>
                                        <p:tav tm="100000">
                                          <p:val>
                                            <p:fltVal val="1"/>
                                          </p:val>
                                        </p:tav>
                                      </p:tavLst>
                                    </p:anim>
                                    <p:anim calcmode="lin" valueType="num">
                                      <p:cBhvr>
                                        <p:cTn id="114" dur="500" fill="hold"/>
                                        <p:tgtEl>
                                          <p:spTgt spid="59"/>
                                        </p:tgtEl>
                                        <p:attrNameLst>
                                          <p:attrName>ppt_h</p:attrName>
                                        </p:attrNameLst>
                                      </p:cBhvr>
                                      <p:tavLst>
                                        <p:tav tm="0">
                                          <p:val>
                                            <p:strVal val="#ppt_h"/>
                                          </p:val>
                                        </p:tav>
                                        <p:tav tm="100000">
                                          <p:val>
                                            <p:strVal val="#ppt_h"/>
                                          </p:val>
                                        </p:tav>
                                      </p:tavLst>
                                    </p:anim>
                                  </p:childTnLst>
                                </p:cTn>
                              </p:par>
                            </p:childTnLst>
                          </p:cTn>
                        </p:par>
                        <p:par>
                          <p:cTn id="115" fill="hold">
                            <p:stCondLst>
                              <p:cond delay="5500"/>
                            </p:stCondLst>
                            <p:childTnLst>
                              <p:par>
                                <p:cTn id="116" presetID="47" presetClass="entr" presetSubtype="0" fill="hold" grpId="0" nodeType="afterEffect">
                                  <p:stCondLst>
                                    <p:cond delay="0"/>
                                  </p:stCondLst>
                                  <p:childTnLst>
                                    <p:set>
                                      <p:cBhvr>
                                        <p:cTn id="117" dur="1" fill="hold">
                                          <p:stCondLst>
                                            <p:cond delay="0"/>
                                          </p:stCondLst>
                                        </p:cTn>
                                        <p:tgtEl>
                                          <p:spTgt spid="67"/>
                                        </p:tgtEl>
                                        <p:attrNameLst>
                                          <p:attrName>style.visibility</p:attrName>
                                        </p:attrNameLst>
                                      </p:cBhvr>
                                      <p:to>
                                        <p:strVal val="visible"/>
                                      </p:to>
                                    </p:set>
                                    <p:animEffect filter="fade">
                                      <p:cBhvr>
                                        <p:cTn id="118" dur="1000"/>
                                        <p:tgtEl>
                                          <p:spTgt spid="67"/>
                                        </p:tgtEl>
                                      </p:cBhvr>
                                    </p:animEffect>
                                    <p:anim calcmode="lin" valueType="num">
                                      <p:cBhvr>
                                        <p:cTn id="119" dur="1000" fill="hold"/>
                                        <p:tgtEl>
                                          <p:spTgt spid="67"/>
                                        </p:tgtEl>
                                        <p:attrNameLst>
                                          <p:attrName>ppt_x</p:attrName>
                                        </p:attrNameLst>
                                      </p:cBhvr>
                                      <p:tavLst>
                                        <p:tav tm="0">
                                          <p:val>
                                            <p:strVal val="#ppt_x"/>
                                          </p:val>
                                        </p:tav>
                                        <p:tav tm="100000">
                                          <p:val>
                                            <p:strVal val="#ppt_x"/>
                                          </p:val>
                                        </p:tav>
                                      </p:tavLst>
                                    </p:anim>
                                    <p:anim calcmode="lin" valueType="num">
                                      <p:cBhvr>
                                        <p:cTn id="120" dur="1000" fill="hold"/>
                                        <p:tgtEl>
                                          <p:spTgt spid="67"/>
                                        </p:tgtEl>
                                        <p:attrNameLst>
                                          <p:attrName>ppt_y</p:attrName>
                                        </p:attrNameLst>
                                      </p:cBhvr>
                                      <p:tavLst>
                                        <p:tav tm="0">
                                          <p:val>
                                            <p:strVal val="#ppt_y-.1"/>
                                          </p:val>
                                        </p:tav>
                                        <p:tav tm="100000">
                                          <p:val>
                                            <p:strVal val="#ppt_y"/>
                                          </p:val>
                                        </p:tav>
                                      </p:tavLst>
                                    </p:anim>
                                  </p:childTnLst>
                                </p:cTn>
                              </p:par>
                              <p:par>
                                <p:cTn id="121" presetID="47" presetClass="entr" presetSubtype="0" fill="hold" grpId="0" nodeType="withEffect">
                                  <p:stCondLst>
                                    <p:cond delay="0"/>
                                  </p:stCondLst>
                                  <p:childTnLst>
                                    <p:set>
                                      <p:cBhvr>
                                        <p:cTn id="122" dur="1" fill="hold">
                                          <p:stCondLst>
                                            <p:cond delay="0"/>
                                          </p:stCondLst>
                                        </p:cTn>
                                        <p:tgtEl>
                                          <p:spTgt spid="66"/>
                                        </p:tgtEl>
                                        <p:attrNameLst>
                                          <p:attrName>style.visibility</p:attrName>
                                        </p:attrNameLst>
                                      </p:cBhvr>
                                      <p:to>
                                        <p:strVal val="visible"/>
                                      </p:to>
                                    </p:set>
                                    <p:animEffect filter="fade">
                                      <p:cBhvr>
                                        <p:cTn id="123" dur="1000"/>
                                        <p:tgtEl>
                                          <p:spTgt spid="66"/>
                                        </p:tgtEl>
                                      </p:cBhvr>
                                    </p:animEffect>
                                    <p:anim calcmode="lin" valueType="num">
                                      <p:cBhvr>
                                        <p:cTn id="124" dur="1000" fill="hold"/>
                                        <p:tgtEl>
                                          <p:spTgt spid="66"/>
                                        </p:tgtEl>
                                        <p:attrNameLst>
                                          <p:attrName>ppt_x</p:attrName>
                                        </p:attrNameLst>
                                      </p:cBhvr>
                                      <p:tavLst>
                                        <p:tav tm="0">
                                          <p:val>
                                            <p:strVal val="#ppt_x"/>
                                          </p:val>
                                        </p:tav>
                                        <p:tav tm="100000">
                                          <p:val>
                                            <p:strVal val="#ppt_x"/>
                                          </p:val>
                                        </p:tav>
                                      </p:tavLst>
                                    </p:anim>
                                    <p:anim calcmode="lin" valueType="num">
                                      <p:cBhvr>
                                        <p:cTn id="125" dur="1000" fill="hold"/>
                                        <p:tgtEl>
                                          <p:spTgt spid="66"/>
                                        </p:tgtEl>
                                        <p:attrNameLst>
                                          <p:attrName>ppt_y</p:attrName>
                                        </p:attrNameLst>
                                      </p:cBhvr>
                                      <p:tavLst>
                                        <p:tav tm="0">
                                          <p:val>
                                            <p:strVal val="#ppt_y-.1"/>
                                          </p:val>
                                        </p:tav>
                                        <p:tav tm="100000">
                                          <p:val>
                                            <p:strVal val="#ppt_y"/>
                                          </p:val>
                                        </p:tav>
                                      </p:tavLst>
                                    </p:anim>
                                  </p:childTnLst>
                                </p:cTn>
                              </p:par>
                              <p:par>
                                <p:cTn id="126" presetID="22" presetClass="entr" presetSubtype="4" fill="hold" nodeType="withEffect">
                                  <p:stCondLst>
                                    <p:cond delay="0"/>
                                  </p:stCondLst>
                                  <p:childTnLst>
                                    <p:set>
                                      <p:cBhvr>
                                        <p:cTn id="127" dur="1" fill="hold">
                                          <p:stCondLst>
                                            <p:cond delay="0"/>
                                          </p:stCondLst>
                                        </p:cTn>
                                        <p:tgtEl>
                                          <p:spTgt spid="38"/>
                                        </p:tgtEl>
                                        <p:attrNameLst>
                                          <p:attrName>style.visibility</p:attrName>
                                        </p:attrNameLst>
                                      </p:cBhvr>
                                      <p:to>
                                        <p:strVal val="visible"/>
                                      </p:to>
                                    </p:set>
                                    <p:animEffect filter="wipe(down)">
                                      <p:cBhvr>
                                        <p:cTn id="128" dur="500"/>
                                        <p:tgtEl>
                                          <p:spTgt spid="38"/>
                                        </p:tgtEl>
                                      </p:cBhvr>
                                    </p:animEffect>
                                  </p:childTnLst>
                                </p:cTn>
                              </p:par>
                              <p:par>
                                <p:cTn id="129" presetID="22" presetClass="entr" presetSubtype="4" fill="hold" nodeType="withEffect">
                                  <p:stCondLst>
                                    <p:cond delay="200"/>
                                  </p:stCondLst>
                                  <p:childTnLst>
                                    <p:set>
                                      <p:cBhvr>
                                        <p:cTn id="130" dur="1" fill="hold">
                                          <p:stCondLst>
                                            <p:cond delay="0"/>
                                          </p:stCondLst>
                                        </p:cTn>
                                        <p:tgtEl>
                                          <p:spTgt spid="39"/>
                                        </p:tgtEl>
                                        <p:attrNameLst>
                                          <p:attrName>style.visibility</p:attrName>
                                        </p:attrNameLst>
                                      </p:cBhvr>
                                      <p:to>
                                        <p:strVal val="visible"/>
                                      </p:to>
                                    </p:set>
                                    <p:animEffect filter="wipe(down)">
                                      <p:cBhvr>
                                        <p:cTn id="131" dur="500"/>
                                        <p:tgtEl>
                                          <p:spTgt spid="39"/>
                                        </p:tgtEl>
                                      </p:cBhvr>
                                    </p:animEffect>
                                  </p:childTnLst>
                                </p:cTn>
                              </p:par>
                              <p:par>
                                <p:cTn id="132" presetID="22" presetClass="entr" presetSubtype="4" fill="hold" nodeType="withEffect">
                                  <p:stCondLst>
                                    <p:cond delay="400"/>
                                  </p:stCondLst>
                                  <p:childTnLst>
                                    <p:set>
                                      <p:cBhvr>
                                        <p:cTn id="133" dur="1" fill="hold">
                                          <p:stCondLst>
                                            <p:cond delay="0"/>
                                          </p:stCondLst>
                                        </p:cTn>
                                        <p:tgtEl>
                                          <p:spTgt spid="40"/>
                                        </p:tgtEl>
                                        <p:attrNameLst>
                                          <p:attrName>style.visibility</p:attrName>
                                        </p:attrNameLst>
                                      </p:cBhvr>
                                      <p:to>
                                        <p:strVal val="visible"/>
                                      </p:to>
                                    </p:set>
                                    <p:animEffect filter="wipe(down)">
                                      <p:cBhvr>
                                        <p:cTn id="134" dur="500"/>
                                        <p:tgtEl>
                                          <p:spTgt spid="40"/>
                                        </p:tgtEl>
                                      </p:cBhvr>
                                    </p:animEffect>
                                  </p:childTnLst>
                                </p:cTn>
                              </p:par>
                              <p:par>
                                <p:cTn id="135" presetID="22" presetClass="entr" presetSubtype="4" fill="hold" nodeType="withEffect">
                                  <p:stCondLst>
                                    <p:cond delay="600"/>
                                  </p:stCondLst>
                                  <p:childTnLst>
                                    <p:set>
                                      <p:cBhvr>
                                        <p:cTn id="136" dur="1" fill="hold">
                                          <p:stCondLst>
                                            <p:cond delay="0"/>
                                          </p:stCondLst>
                                        </p:cTn>
                                        <p:tgtEl>
                                          <p:spTgt spid="41"/>
                                        </p:tgtEl>
                                        <p:attrNameLst>
                                          <p:attrName>style.visibility</p:attrName>
                                        </p:attrNameLst>
                                      </p:cBhvr>
                                      <p:to>
                                        <p:strVal val="visible"/>
                                      </p:to>
                                    </p:set>
                                    <p:animEffect filter="wipe(down)">
                                      <p:cBhvr>
                                        <p:cTn id="137" dur="500"/>
                                        <p:tgtEl>
                                          <p:spTgt spid="41"/>
                                        </p:tgtEl>
                                      </p:cBhvr>
                                    </p:animEffect>
                                  </p:childTnLst>
                                </p:cTn>
                              </p:par>
                            </p:childTnLst>
                          </p:cTn>
                        </p:par>
                        <p:par>
                          <p:cTn id="138" fill="hold">
                            <p:stCondLst>
                              <p:cond delay="6500"/>
                            </p:stCondLst>
                            <p:childTnLst>
                              <p:par>
                                <p:cTn id="139" presetID="22" presetClass="entr" presetSubtype="4" fill="hold" nodeType="afterEffect">
                                  <p:stCondLst>
                                    <p:cond delay="0"/>
                                  </p:stCondLst>
                                  <p:childTnLst>
                                    <p:set>
                                      <p:cBhvr>
                                        <p:cTn id="140" dur="1" fill="hold">
                                          <p:stCondLst>
                                            <p:cond delay="0"/>
                                          </p:stCondLst>
                                        </p:cTn>
                                        <p:tgtEl>
                                          <p:spTgt spid="45"/>
                                        </p:tgtEl>
                                        <p:attrNameLst>
                                          <p:attrName>style.visibility</p:attrName>
                                        </p:attrNameLst>
                                      </p:cBhvr>
                                      <p:to>
                                        <p:strVal val="visible"/>
                                      </p:to>
                                    </p:set>
                                    <p:animEffect filter="wipe(down)">
                                      <p:cBhvr>
                                        <p:cTn id="141" dur="500"/>
                                        <p:tgtEl>
                                          <p:spTgt spid="45"/>
                                        </p:tgtEl>
                                      </p:cBhvr>
                                    </p:animEffect>
                                  </p:childTnLst>
                                </p:cTn>
                              </p:par>
                              <p:par>
                                <p:cTn id="142" presetID="22" presetClass="entr" presetSubtype="4" fill="hold" nodeType="withEffect">
                                  <p:stCondLst>
                                    <p:cond delay="0"/>
                                  </p:stCondLst>
                                  <p:childTnLst>
                                    <p:set>
                                      <p:cBhvr>
                                        <p:cTn id="143" dur="1" fill="hold">
                                          <p:stCondLst>
                                            <p:cond delay="0"/>
                                          </p:stCondLst>
                                        </p:cTn>
                                        <p:tgtEl>
                                          <p:spTgt spid="44"/>
                                        </p:tgtEl>
                                        <p:attrNameLst>
                                          <p:attrName>style.visibility</p:attrName>
                                        </p:attrNameLst>
                                      </p:cBhvr>
                                      <p:to>
                                        <p:strVal val="visible"/>
                                      </p:to>
                                    </p:set>
                                    <p:animEffect filter="wipe(down)">
                                      <p:cBhvr>
                                        <p:cTn id="144" dur="500"/>
                                        <p:tgtEl>
                                          <p:spTgt spid="44"/>
                                        </p:tgtEl>
                                      </p:cBhvr>
                                    </p:animEffect>
                                  </p:childTnLst>
                                </p:cTn>
                              </p:par>
                              <p:par>
                                <p:cTn id="145" presetID="22" presetClass="entr" presetSubtype="4" fill="hold" nodeType="withEffect">
                                  <p:stCondLst>
                                    <p:cond delay="0"/>
                                  </p:stCondLst>
                                  <p:childTnLst>
                                    <p:set>
                                      <p:cBhvr>
                                        <p:cTn id="146" dur="1" fill="hold">
                                          <p:stCondLst>
                                            <p:cond delay="0"/>
                                          </p:stCondLst>
                                        </p:cTn>
                                        <p:tgtEl>
                                          <p:spTgt spid="43"/>
                                        </p:tgtEl>
                                        <p:attrNameLst>
                                          <p:attrName>style.visibility</p:attrName>
                                        </p:attrNameLst>
                                      </p:cBhvr>
                                      <p:to>
                                        <p:strVal val="visible"/>
                                      </p:to>
                                    </p:set>
                                    <p:animEffect filter="wipe(down)">
                                      <p:cBhvr>
                                        <p:cTn id="147" dur="500"/>
                                        <p:tgtEl>
                                          <p:spTgt spid="43"/>
                                        </p:tgtEl>
                                      </p:cBhvr>
                                    </p:animEffect>
                                  </p:childTnLst>
                                </p:cTn>
                              </p:par>
                              <p:par>
                                <p:cTn id="148" presetID="22" presetClass="entr" presetSubtype="4" fill="hold" nodeType="withEffect">
                                  <p:stCondLst>
                                    <p:cond delay="0"/>
                                  </p:stCondLst>
                                  <p:childTnLst>
                                    <p:set>
                                      <p:cBhvr>
                                        <p:cTn id="149" dur="1" fill="hold">
                                          <p:stCondLst>
                                            <p:cond delay="0"/>
                                          </p:stCondLst>
                                        </p:cTn>
                                        <p:tgtEl>
                                          <p:spTgt spid="42"/>
                                        </p:tgtEl>
                                        <p:attrNameLst>
                                          <p:attrName>style.visibility</p:attrName>
                                        </p:attrNameLst>
                                      </p:cBhvr>
                                      <p:to>
                                        <p:strVal val="visible"/>
                                      </p:to>
                                    </p:set>
                                    <p:animEffect filter="wipe(down)">
                                      <p:cBhvr>
                                        <p:cTn id="150" dur="500"/>
                                        <p:tgtEl>
                                          <p:spTgt spid="42"/>
                                        </p:tgtEl>
                                      </p:cBhvr>
                                    </p:animEffect>
                                  </p:childTnLst>
                                </p:cTn>
                              </p:par>
                            </p:childTnLst>
                          </p:cTn>
                        </p:par>
                        <p:par>
                          <p:cTn id="151" fill="hold">
                            <p:stCondLst>
                              <p:cond delay="7000"/>
                            </p:stCondLst>
                            <p:childTnLst>
                              <p:par>
                                <p:cTn id="152" presetID="45" presetClass="entr" presetSubtype="0" fill="hold" grpId="0" nodeType="afterEffect">
                                  <p:stCondLst>
                                    <p:cond delay="0"/>
                                  </p:stCondLst>
                                  <p:childTnLst>
                                    <p:set>
                                      <p:cBhvr>
                                        <p:cTn id="153" dur="1" fill="hold">
                                          <p:stCondLst>
                                            <p:cond delay="0"/>
                                          </p:stCondLst>
                                        </p:cTn>
                                        <p:tgtEl>
                                          <p:spTgt spid="58"/>
                                        </p:tgtEl>
                                        <p:attrNameLst>
                                          <p:attrName>style.visibility</p:attrName>
                                        </p:attrNameLst>
                                      </p:cBhvr>
                                      <p:to>
                                        <p:strVal val="visible"/>
                                      </p:to>
                                    </p:set>
                                    <p:animEffect filter="fade">
                                      <p:cBhvr>
                                        <p:cTn id="154" dur="500"/>
                                        <p:tgtEl>
                                          <p:spTgt spid="58"/>
                                        </p:tgtEl>
                                      </p:cBhvr>
                                    </p:animEffect>
                                    <p:anim calcmode="lin" valueType="num">
                                      <p:cBhvr>
                                        <p:cTn id="155" dur="500" fill="hold"/>
                                        <p:tgtEl>
                                          <p:spTgt spid="58"/>
                                        </p:tgtEl>
                                        <p:attrNameLst>
                                          <p:attrName>ppt_w</p:attrName>
                                        </p:attrNameLst>
                                      </p:cBhvr>
                                      <p:tavLst>
                                        <p:tav tm="0" fmla="#ppt_w*sin(2.5*pi*$)">
                                          <p:val>
                                            <p:fltVal val="0"/>
                                          </p:val>
                                        </p:tav>
                                        <p:tav tm="100000">
                                          <p:val>
                                            <p:fltVal val="1"/>
                                          </p:val>
                                        </p:tav>
                                      </p:tavLst>
                                    </p:anim>
                                    <p:anim calcmode="lin" valueType="num">
                                      <p:cBhvr>
                                        <p:cTn id="156" dur="500" fill="hold"/>
                                        <p:tgtEl>
                                          <p:spTgt spid="58"/>
                                        </p:tgtEl>
                                        <p:attrNameLst>
                                          <p:attrName>ppt_h</p:attrName>
                                        </p:attrNameLst>
                                      </p:cBhvr>
                                      <p:tavLst>
                                        <p:tav tm="0">
                                          <p:val>
                                            <p:strVal val="#ppt_h"/>
                                          </p:val>
                                        </p:tav>
                                        <p:tav tm="100000">
                                          <p:val>
                                            <p:strVal val="#ppt_h"/>
                                          </p:val>
                                        </p:tav>
                                      </p:tavLst>
                                    </p:anim>
                                  </p:childTnLst>
                                </p:cTn>
                              </p:par>
                              <p:par>
                                <p:cTn id="157" presetID="45" presetClass="entr" presetSubtype="0" fill="hold" nodeType="withEffect">
                                  <p:stCondLst>
                                    <p:cond delay="0"/>
                                  </p:stCondLst>
                                  <p:childTnLst>
                                    <p:set>
                                      <p:cBhvr>
                                        <p:cTn id="158" dur="1" fill="hold">
                                          <p:stCondLst>
                                            <p:cond delay="0"/>
                                          </p:stCondLst>
                                        </p:cTn>
                                        <p:tgtEl>
                                          <p:spTgt spid="61"/>
                                        </p:tgtEl>
                                        <p:attrNameLst>
                                          <p:attrName>style.visibility</p:attrName>
                                        </p:attrNameLst>
                                      </p:cBhvr>
                                      <p:to>
                                        <p:strVal val="visible"/>
                                      </p:to>
                                    </p:set>
                                    <p:animEffect filter="fade">
                                      <p:cBhvr>
                                        <p:cTn id="159" dur="500"/>
                                        <p:tgtEl>
                                          <p:spTgt spid="61"/>
                                        </p:tgtEl>
                                      </p:cBhvr>
                                    </p:animEffect>
                                    <p:anim calcmode="lin" valueType="num">
                                      <p:cBhvr>
                                        <p:cTn id="160" dur="500" fill="hold"/>
                                        <p:tgtEl>
                                          <p:spTgt spid="61"/>
                                        </p:tgtEl>
                                        <p:attrNameLst>
                                          <p:attrName>ppt_w</p:attrName>
                                        </p:attrNameLst>
                                      </p:cBhvr>
                                      <p:tavLst>
                                        <p:tav tm="0" fmla="#ppt_w*sin(2.5*pi*$)">
                                          <p:val>
                                            <p:fltVal val="0"/>
                                          </p:val>
                                        </p:tav>
                                        <p:tav tm="100000">
                                          <p:val>
                                            <p:fltVal val="1"/>
                                          </p:val>
                                        </p:tav>
                                      </p:tavLst>
                                    </p:anim>
                                    <p:anim calcmode="lin" valueType="num">
                                      <p:cBhvr>
                                        <p:cTn id="161" dur="500" fill="hold"/>
                                        <p:tgtEl>
                                          <p:spTgt spid="61"/>
                                        </p:tgtEl>
                                        <p:attrNameLst>
                                          <p:attrName>ppt_h</p:attrName>
                                        </p:attrNameLst>
                                      </p:cBhvr>
                                      <p:tavLst>
                                        <p:tav tm="0">
                                          <p:val>
                                            <p:strVal val="#ppt_h"/>
                                          </p:val>
                                        </p:tav>
                                        <p:tav tm="100000">
                                          <p:val>
                                            <p:strVal val="#ppt_h"/>
                                          </p:val>
                                        </p:tav>
                                      </p:tavLst>
                                    </p:anim>
                                  </p:childTnLst>
                                </p:cTn>
                              </p:par>
                            </p:childTnLst>
                          </p:cTn>
                        </p:par>
                        <p:par>
                          <p:cTn id="162" fill="hold">
                            <p:stCondLst>
                              <p:cond delay="7500"/>
                            </p:stCondLst>
                            <p:childTnLst>
                              <p:par>
                                <p:cTn id="163" presetID="47" presetClass="entr" presetSubtype="0" fill="hold" grpId="0" nodeType="afterEffect">
                                  <p:stCondLst>
                                    <p:cond delay="0"/>
                                  </p:stCondLst>
                                  <p:childTnLst>
                                    <p:set>
                                      <p:cBhvr>
                                        <p:cTn id="164" dur="1" fill="hold">
                                          <p:stCondLst>
                                            <p:cond delay="0"/>
                                          </p:stCondLst>
                                        </p:cTn>
                                        <p:tgtEl>
                                          <p:spTgt spid="69"/>
                                        </p:tgtEl>
                                        <p:attrNameLst>
                                          <p:attrName>style.visibility</p:attrName>
                                        </p:attrNameLst>
                                      </p:cBhvr>
                                      <p:to>
                                        <p:strVal val="visible"/>
                                      </p:to>
                                    </p:set>
                                    <p:animEffect filter="fade">
                                      <p:cBhvr>
                                        <p:cTn id="165" dur="1000"/>
                                        <p:tgtEl>
                                          <p:spTgt spid="69"/>
                                        </p:tgtEl>
                                      </p:cBhvr>
                                    </p:animEffect>
                                    <p:anim calcmode="lin" valueType="num">
                                      <p:cBhvr>
                                        <p:cTn id="166" dur="1000" fill="hold"/>
                                        <p:tgtEl>
                                          <p:spTgt spid="69"/>
                                        </p:tgtEl>
                                        <p:attrNameLst>
                                          <p:attrName>ppt_x</p:attrName>
                                        </p:attrNameLst>
                                      </p:cBhvr>
                                      <p:tavLst>
                                        <p:tav tm="0">
                                          <p:val>
                                            <p:strVal val="#ppt_x"/>
                                          </p:val>
                                        </p:tav>
                                        <p:tav tm="100000">
                                          <p:val>
                                            <p:strVal val="#ppt_x"/>
                                          </p:val>
                                        </p:tav>
                                      </p:tavLst>
                                    </p:anim>
                                    <p:anim calcmode="lin" valueType="num">
                                      <p:cBhvr>
                                        <p:cTn id="167" dur="1000" fill="hold"/>
                                        <p:tgtEl>
                                          <p:spTgt spid="69"/>
                                        </p:tgtEl>
                                        <p:attrNameLst>
                                          <p:attrName>ppt_y</p:attrName>
                                        </p:attrNameLst>
                                      </p:cBhvr>
                                      <p:tavLst>
                                        <p:tav tm="0">
                                          <p:val>
                                            <p:strVal val="#ppt_y-.1"/>
                                          </p:val>
                                        </p:tav>
                                        <p:tav tm="100000">
                                          <p:val>
                                            <p:strVal val="#ppt_y"/>
                                          </p:val>
                                        </p:tav>
                                      </p:tavLst>
                                    </p:anim>
                                  </p:childTnLst>
                                </p:cTn>
                              </p:par>
                              <p:par>
                                <p:cTn id="168" presetID="47" presetClass="entr" presetSubtype="0" fill="hold" grpId="0" nodeType="withEffect">
                                  <p:stCondLst>
                                    <p:cond delay="0"/>
                                  </p:stCondLst>
                                  <p:childTnLst>
                                    <p:set>
                                      <p:cBhvr>
                                        <p:cTn id="169" dur="1" fill="hold">
                                          <p:stCondLst>
                                            <p:cond delay="0"/>
                                          </p:stCondLst>
                                        </p:cTn>
                                        <p:tgtEl>
                                          <p:spTgt spid="68"/>
                                        </p:tgtEl>
                                        <p:attrNameLst>
                                          <p:attrName>style.visibility</p:attrName>
                                        </p:attrNameLst>
                                      </p:cBhvr>
                                      <p:to>
                                        <p:strVal val="visible"/>
                                      </p:to>
                                    </p:set>
                                    <p:animEffect filter="fade">
                                      <p:cBhvr>
                                        <p:cTn id="170" dur="1000"/>
                                        <p:tgtEl>
                                          <p:spTgt spid="68"/>
                                        </p:tgtEl>
                                      </p:cBhvr>
                                    </p:animEffect>
                                    <p:anim calcmode="lin" valueType="num">
                                      <p:cBhvr>
                                        <p:cTn id="171" dur="1000" fill="hold"/>
                                        <p:tgtEl>
                                          <p:spTgt spid="68"/>
                                        </p:tgtEl>
                                        <p:attrNameLst>
                                          <p:attrName>ppt_x</p:attrName>
                                        </p:attrNameLst>
                                      </p:cBhvr>
                                      <p:tavLst>
                                        <p:tav tm="0">
                                          <p:val>
                                            <p:strVal val="#ppt_x"/>
                                          </p:val>
                                        </p:tav>
                                        <p:tav tm="100000">
                                          <p:val>
                                            <p:strVal val="#ppt_x"/>
                                          </p:val>
                                        </p:tav>
                                      </p:tavLst>
                                    </p:anim>
                                    <p:anim calcmode="lin" valueType="num">
                                      <p:cBhvr>
                                        <p:cTn id="172" dur="1000" fill="hold"/>
                                        <p:tgtEl>
                                          <p:spTgt spid="68"/>
                                        </p:tgtEl>
                                        <p:attrNameLst>
                                          <p:attrName>ppt_y</p:attrName>
                                        </p:attrNameLst>
                                      </p:cBhvr>
                                      <p:tavLst>
                                        <p:tav tm="0">
                                          <p:val>
                                            <p:strVal val="#ppt_y-.1"/>
                                          </p:val>
                                        </p:tav>
                                        <p:tav tm="100000">
                                          <p:val>
                                            <p:strVal val="#ppt_y"/>
                                          </p:val>
                                        </p:tav>
                                      </p:tavLst>
                                    </p:anim>
                                  </p:childTnLst>
                                </p:cTn>
                              </p:par>
                              <p:par>
                                <p:cTn id="173" presetID="22" presetClass="entr" presetSubtype="4" fill="hold" nodeType="withEffect">
                                  <p:stCondLst>
                                    <p:cond delay="0"/>
                                  </p:stCondLst>
                                  <p:childTnLst>
                                    <p:set>
                                      <p:cBhvr>
                                        <p:cTn id="174" dur="1" fill="hold">
                                          <p:stCondLst>
                                            <p:cond delay="0"/>
                                          </p:stCondLst>
                                        </p:cTn>
                                        <p:tgtEl>
                                          <p:spTgt spid="46"/>
                                        </p:tgtEl>
                                        <p:attrNameLst>
                                          <p:attrName>style.visibility</p:attrName>
                                        </p:attrNameLst>
                                      </p:cBhvr>
                                      <p:to>
                                        <p:strVal val="visible"/>
                                      </p:to>
                                    </p:set>
                                    <p:animEffect filter="wipe(down)">
                                      <p:cBhvr>
                                        <p:cTn id="175" dur="500"/>
                                        <p:tgtEl>
                                          <p:spTgt spid="46"/>
                                        </p:tgtEl>
                                      </p:cBhvr>
                                    </p:animEffect>
                                  </p:childTnLst>
                                </p:cTn>
                              </p:par>
                              <p:par>
                                <p:cTn id="176" presetID="22" presetClass="entr" presetSubtype="4" fill="hold" nodeType="withEffect">
                                  <p:stCondLst>
                                    <p:cond delay="200"/>
                                  </p:stCondLst>
                                  <p:childTnLst>
                                    <p:set>
                                      <p:cBhvr>
                                        <p:cTn id="177" dur="1" fill="hold">
                                          <p:stCondLst>
                                            <p:cond delay="0"/>
                                          </p:stCondLst>
                                        </p:cTn>
                                        <p:tgtEl>
                                          <p:spTgt spid="47"/>
                                        </p:tgtEl>
                                        <p:attrNameLst>
                                          <p:attrName>style.visibility</p:attrName>
                                        </p:attrNameLst>
                                      </p:cBhvr>
                                      <p:to>
                                        <p:strVal val="visible"/>
                                      </p:to>
                                    </p:set>
                                    <p:animEffect filter="wipe(down)">
                                      <p:cBhvr>
                                        <p:cTn id="178" dur="500"/>
                                        <p:tgtEl>
                                          <p:spTgt spid="47"/>
                                        </p:tgtEl>
                                      </p:cBhvr>
                                    </p:animEffect>
                                  </p:childTnLst>
                                </p:cTn>
                              </p:par>
                              <p:par>
                                <p:cTn id="179" presetID="22" presetClass="entr" presetSubtype="4" fill="hold" nodeType="withEffect">
                                  <p:stCondLst>
                                    <p:cond delay="400"/>
                                  </p:stCondLst>
                                  <p:childTnLst>
                                    <p:set>
                                      <p:cBhvr>
                                        <p:cTn id="180" dur="1" fill="hold">
                                          <p:stCondLst>
                                            <p:cond delay="0"/>
                                          </p:stCondLst>
                                        </p:cTn>
                                        <p:tgtEl>
                                          <p:spTgt spid="48"/>
                                        </p:tgtEl>
                                        <p:attrNameLst>
                                          <p:attrName>style.visibility</p:attrName>
                                        </p:attrNameLst>
                                      </p:cBhvr>
                                      <p:to>
                                        <p:strVal val="visible"/>
                                      </p:to>
                                    </p:set>
                                    <p:animEffect filter="wipe(down)">
                                      <p:cBhvr>
                                        <p:cTn id="181" dur="500"/>
                                        <p:tgtEl>
                                          <p:spTgt spid="48"/>
                                        </p:tgtEl>
                                      </p:cBhvr>
                                    </p:animEffect>
                                  </p:childTnLst>
                                </p:cTn>
                              </p:par>
                              <p:par>
                                <p:cTn id="182" presetID="22" presetClass="entr" presetSubtype="4" fill="hold" nodeType="withEffect">
                                  <p:stCondLst>
                                    <p:cond delay="600"/>
                                  </p:stCondLst>
                                  <p:childTnLst>
                                    <p:set>
                                      <p:cBhvr>
                                        <p:cTn id="183" dur="1" fill="hold">
                                          <p:stCondLst>
                                            <p:cond delay="0"/>
                                          </p:stCondLst>
                                        </p:cTn>
                                        <p:tgtEl>
                                          <p:spTgt spid="49"/>
                                        </p:tgtEl>
                                        <p:attrNameLst>
                                          <p:attrName>style.visibility</p:attrName>
                                        </p:attrNameLst>
                                      </p:cBhvr>
                                      <p:to>
                                        <p:strVal val="visible"/>
                                      </p:to>
                                    </p:set>
                                    <p:animEffect filter="wipe(down)">
                                      <p:cBhvr>
                                        <p:cTn id="184" dur="500"/>
                                        <p:tgtEl>
                                          <p:spTgt spid="49"/>
                                        </p:tgtEl>
                                      </p:cBhvr>
                                    </p:animEffect>
                                  </p:childTnLst>
                                </p:cTn>
                              </p:par>
                            </p:childTnLst>
                          </p:cTn>
                        </p:par>
                        <p:par>
                          <p:cTn id="185" fill="hold">
                            <p:stCondLst>
                              <p:cond delay="8500"/>
                            </p:stCondLst>
                            <p:childTnLst>
                              <p:par>
                                <p:cTn id="186" presetID="22" presetClass="entr" presetSubtype="4" fill="hold" nodeType="afterEffect">
                                  <p:stCondLst>
                                    <p:cond delay="0"/>
                                  </p:stCondLst>
                                  <p:childTnLst>
                                    <p:set>
                                      <p:cBhvr>
                                        <p:cTn id="187" dur="1" fill="hold">
                                          <p:stCondLst>
                                            <p:cond delay="0"/>
                                          </p:stCondLst>
                                        </p:cTn>
                                        <p:tgtEl>
                                          <p:spTgt spid="53"/>
                                        </p:tgtEl>
                                        <p:attrNameLst>
                                          <p:attrName>style.visibility</p:attrName>
                                        </p:attrNameLst>
                                      </p:cBhvr>
                                      <p:to>
                                        <p:strVal val="visible"/>
                                      </p:to>
                                    </p:set>
                                    <p:animEffect filter="wipe(down)">
                                      <p:cBhvr>
                                        <p:cTn id="188" dur="500"/>
                                        <p:tgtEl>
                                          <p:spTgt spid="53"/>
                                        </p:tgtEl>
                                      </p:cBhvr>
                                    </p:animEffect>
                                  </p:childTnLst>
                                </p:cTn>
                              </p:par>
                              <p:par>
                                <p:cTn id="189" presetID="22" presetClass="entr" presetSubtype="4" fill="hold" nodeType="withEffect">
                                  <p:stCondLst>
                                    <p:cond delay="0"/>
                                  </p:stCondLst>
                                  <p:childTnLst>
                                    <p:set>
                                      <p:cBhvr>
                                        <p:cTn id="190" dur="1" fill="hold">
                                          <p:stCondLst>
                                            <p:cond delay="0"/>
                                          </p:stCondLst>
                                        </p:cTn>
                                        <p:tgtEl>
                                          <p:spTgt spid="52"/>
                                        </p:tgtEl>
                                        <p:attrNameLst>
                                          <p:attrName>style.visibility</p:attrName>
                                        </p:attrNameLst>
                                      </p:cBhvr>
                                      <p:to>
                                        <p:strVal val="visible"/>
                                      </p:to>
                                    </p:set>
                                    <p:animEffect filter="wipe(down)">
                                      <p:cBhvr>
                                        <p:cTn id="191" dur="500"/>
                                        <p:tgtEl>
                                          <p:spTgt spid="52"/>
                                        </p:tgtEl>
                                      </p:cBhvr>
                                    </p:animEffect>
                                  </p:childTnLst>
                                </p:cTn>
                              </p:par>
                              <p:par>
                                <p:cTn id="192" presetID="22" presetClass="entr" presetSubtype="4" fill="hold" nodeType="withEffect">
                                  <p:stCondLst>
                                    <p:cond delay="0"/>
                                  </p:stCondLst>
                                  <p:childTnLst>
                                    <p:set>
                                      <p:cBhvr>
                                        <p:cTn id="193" dur="1" fill="hold">
                                          <p:stCondLst>
                                            <p:cond delay="0"/>
                                          </p:stCondLst>
                                        </p:cTn>
                                        <p:tgtEl>
                                          <p:spTgt spid="51"/>
                                        </p:tgtEl>
                                        <p:attrNameLst>
                                          <p:attrName>style.visibility</p:attrName>
                                        </p:attrNameLst>
                                      </p:cBhvr>
                                      <p:to>
                                        <p:strVal val="visible"/>
                                      </p:to>
                                    </p:set>
                                    <p:animEffect filter="wipe(down)">
                                      <p:cBhvr>
                                        <p:cTn id="194" dur="500"/>
                                        <p:tgtEl>
                                          <p:spTgt spid="51"/>
                                        </p:tgtEl>
                                      </p:cBhvr>
                                    </p:animEffect>
                                  </p:childTnLst>
                                </p:cTn>
                              </p:par>
                              <p:par>
                                <p:cTn id="195" presetID="22" presetClass="entr" presetSubtype="4" fill="hold" nodeType="withEffect">
                                  <p:stCondLst>
                                    <p:cond delay="0"/>
                                  </p:stCondLst>
                                  <p:childTnLst>
                                    <p:set>
                                      <p:cBhvr>
                                        <p:cTn id="196" dur="1" fill="hold">
                                          <p:stCondLst>
                                            <p:cond delay="0"/>
                                          </p:stCondLst>
                                        </p:cTn>
                                        <p:tgtEl>
                                          <p:spTgt spid="50"/>
                                        </p:tgtEl>
                                        <p:attrNameLst>
                                          <p:attrName>style.visibility</p:attrName>
                                        </p:attrNameLst>
                                      </p:cBhvr>
                                      <p:to>
                                        <p:strVal val="visible"/>
                                      </p:to>
                                    </p:set>
                                    <p:animEffect filter="wipe(down)">
                                      <p:cBhvr>
                                        <p:cTn id="197"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bldLvl="0" animBg="1"/>
      <p:bldP spid="56" grpId="0" bldLvl="0" animBg="1"/>
      <p:bldP spid="57" grpId="0" bldLvl="0" animBg="1"/>
      <p:bldP spid="58" grpId="0" bldLvl="0" animBg="1"/>
      <p:bldP spid="62" grpId="0" bldLvl="0"/>
      <p:bldP spid="63" grpId="0" bldLvl="0"/>
      <p:bldP spid="64" grpId="0" bldLvl="0"/>
      <p:bldP spid="65" grpId="0" bldLvl="0"/>
      <p:bldP spid="66" grpId="0" bldLvl="0"/>
      <p:bldP spid="67" grpId="0" bldLvl="0"/>
      <p:bldP spid="68" grpId="0" bldLvl="0"/>
      <p:bldP spid="69" grpId="0" bldLvl="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456813"/>
            <a:ext cx="12190413" cy="800487"/>
            <a:chOff x="0" y="475863"/>
            <a:chExt cx="12190413" cy="800487"/>
          </a:xfrm>
        </p:grpSpPr>
        <p:sp>
          <p:nvSpPr>
            <p:cNvPr id="9" name="矩形 3"/>
            <p:cNvSpPr/>
            <p:nvPr/>
          </p:nvSpPr>
          <p:spPr>
            <a:xfrm>
              <a:off x="4581276" y="475863"/>
              <a:ext cx="3057229" cy="523212"/>
            </a:xfrm>
            <a:prstGeom prst="rect">
              <a:avLst/>
            </a:prstGeom>
            <a:noFill/>
            <a:ln w="9525">
              <a:noFill/>
              <a:miter/>
            </a:ln>
          </p:spPr>
          <p:txBody>
            <a:bodyPr wrap="none" lIns="91431" tIns="45716" rIns="91431" bIns="45716">
              <a:spAutoFit/>
            </a:bodyPr>
            <a:lstStyle/>
            <a:p>
              <a:pPr lvl="0" algn="ctr" eaLnBrk="1" hangingPunct="1">
                <a:buNone/>
              </a:pPr>
              <a:r>
                <a:rPr lang="zh-CN" altLang="en-US" sz="2800" b="1" dirty="0">
                  <a:solidFill>
                    <a:schemeClr val="tx2">
                      <a:lumMod val="50000"/>
                    </a:schemeClr>
                  </a:solidFill>
                  <a:latin typeface="Arial" panose="020B0604020202020204" pitchFamily="34" charset="0"/>
                  <a:ea typeface="微软雅黑" panose="020B0503020204020204" pitchFamily="34" charset="-122"/>
                  <a:sym typeface="Arial" panose="020B0604020202020204" pitchFamily="34" charset="0"/>
                </a:rPr>
                <a:t>加入你的标题描述</a:t>
              </a:r>
            </a:p>
          </p:txBody>
        </p:sp>
        <p:cxnSp>
          <p:nvCxnSpPr>
            <p:cNvPr id="3" name="直接连接符 2"/>
            <p:cNvCxnSpPr/>
            <p:nvPr/>
          </p:nvCxnSpPr>
          <p:spPr>
            <a:xfrm>
              <a:off x="0" y="1276350"/>
              <a:ext cx="12190413" cy="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grpSp>
      <p:cxnSp>
        <p:nvCxnSpPr>
          <p:cNvPr id="5" name="直接连接符 4"/>
          <p:cNvCxnSpPr/>
          <p:nvPr/>
        </p:nvCxnSpPr>
        <p:spPr>
          <a:xfrm>
            <a:off x="6358545" y="2443836"/>
            <a:ext cx="0" cy="2485205"/>
          </a:xfrm>
          <a:prstGeom prst="line">
            <a:avLst/>
          </a:prstGeom>
          <a:ln>
            <a:solidFill>
              <a:srgbClr val="EAEAEA"/>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7209592" y="2443836"/>
            <a:ext cx="0" cy="2485205"/>
          </a:xfrm>
          <a:prstGeom prst="line">
            <a:avLst/>
          </a:prstGeom>
          <a:ln>
            <a:solidFill>
              <a:srgbClr val="EAEAEA"/>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8060640" y="2443836"/>
            <a:ext cx="0" cy="2485205"/>
          </a:xfrm>
          <a:prstGeom prst="line">
            <a:avLst/>
          </a:prstGeom>
          <a:ln>
            <a:solidFill>
              <a:srgbClr val="EAEAEA"/>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8911688" y="2443836"/>
            <a:ext cx="0" cy="2485205"/>
          </a:xfrm>
          <a:prstGeom prst="line">
            <a:avLst/>
          </a:prstGeom>
          <a:ln>
            <a:solidFill>
              <a:srgbClr val="EAEAEA"/>
            </a:solidFill>
          </a:ln>
        </p:spPr>
        <p:style>
          <a:lnRef idx="1">
            <a:schemeClr val="accent1"/>
          </a:lnRef>
          <a:fillRef idx="0">
            <a:schemeClr val="accent1"/>
          </a:fillRef>
          <a:effectRef idx="0">
            <a:schemeClr val="accent1"/>
          </a:effectRef>
          <a:fontRef idx="minor">
            <a:schemeClr val="tx1"/>
          </a:fontRef>
        </p:style>
      </p:cxnSp>
      <p:sp>
        <p:nvSpPr>
          <p:cNvPr id="10" name="矩形 7"/>
          <p:cNvSpPr/>
          <p:nvPr/>
        </p:nvSpPr>
        <p:spPr>
          <a:xfrm>
            <a:off x="5101027" y="5232348"/>
            <a:ext cx="5652481" cy="102674"/>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0 h 0"/>
              <a:gd name="connsiteX1-45" fmla="*/ 2520280 w 2520280"/>
              <a:gd name="connsiteY1-46" fmla="*/ 0 h 0"/>
              <a:gd name="connsiteX2-47" fmla="*/ 0 w 2520280"/>
              <a:gd name="connsiteY2-48" fmla="*/ 0 h 0"/>
            </a:gdLst>
            <a:ahLst/>
            <a:cxnLst>
              <a:cxn ang="0">
                <a:pos x="connsiteX0-1" y="connsiteY0-2"/>
              </a:cxn>
              <a:cxn ang="0">
                <a:pos x="connsiteX1-3" y="connsiteY1-4"/>
              </a:cxn>
              <a:cxn ang="0">
                <a:pos x="connsiteX2-5" y="connsiteY2-6"/>
              </a:cxn>
            </a:cxnLst>
            <a:rect l="l" t="t" r="r" b="b"/>
            <a:pathLst>
              <a:path w="2520280">
                <a:moveTo>
                  <a:pt x="0" y="0"/>
                </a:moveTo>
                <a:lnTo>
                  <a:pt x="2520280" y="0"/>
                </a:lnTo>
                <a:lnTo>
                  <a:pt x="0" y="0"/>
                </a:lnTo>
                <a:close/>
              </a:path>
            </a:pathLst>
          </a:custGeom>
          <a:solidFill>
            <a:schemeClr val="tx2">
              <a:lumMod val="50000"/>
            </a:schemeClr>
          </a:solidFill>
          <a:ln w="38100" cap="sq">
            <a:solidFill>
              <a:schemeClr val="tx2">
                <a:lumMod val="50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lIns="0" tIns="45729" rIns="0" bIns="45729" anchor="b"/>
          <a:lstStyle/>
          <a:p>
            <a:pPr algn="just" fontAlgn="auto">
              <a:lnSpc>
                <a:spcPct val="120000"/>
              </a:lnSpc>
              <a:spcBef>
                <a:spcPts val="0"/>
              </a:spcBef>
              <a:spcAft>
                <a:spcPts val="0"/>
              </a:spcAft>
              <a:defRPr/>
            </a:pPr>
            <a:endParaRPr lang="zh-CN" altLang="en-US" sz="1200" dirty="0">
              <a:solidFill>
                <a:srgbClr val="4D4D4D"/>
              </a:solidFill>
              <a:latin typeface="Impact" panose="020B0806030902050204" pitchFamily="34" charset="0"/>
              <a:ea typeface="微软雅黑" panose="020B0503020204020204" pitchFamily="34" charset="-122"/>
            </a:endParaRPr>
          </a:p>
        </p:txBody>
      </p:sp>
      <p:grpSp>
        <p:nvGrpSpPr>
          <p:cNvPr id="11" name="组合 10"/>
          <p:cNvGrpSpPr/>
          <p:nvPr/>
        </p:nvGrpSpPr>
        <p:grpSpPr>
          <a:xfrm>
            <a:off x="5101026" y="2553408"/>
            <a:ext cx="5760450" cy="368414"/>
            <a:chOff x="1741140" y="1087140"/>
            <a:chExt cx="5759450" cy="368300"/>
          </a:xfrm>
          <a:solidFill>
            <a:srgbClr val="55CAEE"/>
          </a:solidFill>
        </p:grpSpPr>
        <p:sp>
          <p:nvSpPr>
            <p:cNvPr id="12" name="文本框 1344"/>
            <p:cNvSpPr txBox="1">
              <a:spLocks noChangeArrowheads="1"/>
            </p:cNvSpPr>
            <p:nvPr/>
          </p:nvSpPr>
          <p:spPr bwMode="auto">
            <a:xfrm>
              <a:off x="6630640" y="1087140"/>
              <a:ext cx="869950" cy="3683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r>
                <a:rPr lang="en-US" altLang="zh-CN" sz="1600" dirty="0">
                  <a:solidFill>
                    <a:schemeClr val="bg1">
                      <a:lumMod val="65000"/>
                    </a:schemeClr>
                  </a:solidFill>
                  <a:latin typeface="Impact" panose="020B0806030902050204" pitchFamily="34" charset="0"/>
                  <a:ea typeface="华文细黑" panose="02010600040101010101" pitchFamily="2" charset="-122"/>
                </a:rPr>
                <a:t>100</a:t>
              </a:r>
              <a:r>
                <a:rPr lang="en-US" altLang="zh-CN" sz="1200" dirty="0">
                  <a:solidFill>
                    <a:schemeClr val="bg1">
                      <a:lumMod val="65000"/>
                    </a:schemeClr>
                  </a:solidFill>
                  <a:latin typeface="Impact" panose="020B0806030902050204" pitchFamily="34" charset="0"/>
                  <a:ea typeface="华文细黑" panose="02010600040101010101" pitchFamily="2" charset="-122"/>
                </a:rPr>
                <a:t>%</a:t>
              </a:r>
              <a:endParaRPr lang="zh-CN" altLang="en-US" sz="1200" dirty="0">
                <a:solidFill>
                  <a:schemeClr val="bg1">
                    <a:lumMod val="65000"/>
                  </a:schemeClr>
                </a:solidFill>
                <a:latin typeface="Impact" panose="020B0806030902050204" pitchFamily="34" charset="0"/>
                <a:ea typeface="华文细黑" panose="02010600040101010101" pitchFamily="2" charset="-122"/>
              </a:endParaRPr>
            </a:p>
          </p:txBody>
        </p:sp>
        <p:grpSp>
          <p:nvGrpSpPr>
            <p:cNvPr id="13" name="组合 12"/>
            <p:cNvGrpSpPr/>
            <p:nvPr/>
          </p:nvGrpSpPr>
          <p:grpSpPr>
            <a:xfrm>
              <a:off x="1741140" y="1131590"/>
              <a:ext cx="4700588" cy="260350"/>
              <a:chOff x="1741140" y="1131590"/>
              <a:chExt cx="4700588" cy="260350"/>
            </a:xfrm>
            <a:grpFill/>
          </p:grpSpPr>
          <p:sp>
            <p:nvSpPr>
              <p:cNvPr id="14" name="同侧圆角矩形 9"/>
              <p:cNvSpPr/>
              <p:nvPr/>
            </p:nvSpPr>
            <p:spPr>
              <a:xfrm rot="5400000">
                <a:off x="4152553" y="-897235"/>
                <a:ext cx="260350" cy="4318000"/>
              </a:xfrm>
              <a:prstGeom prst="round2SameRect">
                <a:avLst>
                  <a:gd name="adj1" fmla="val 50000"/>
                  <a:gd name="adj2" fmla="val 0"/>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srgbClr val="FFFFFF"/>
                  </a:solidFill>
                  <a:latin typeface="Impact" panose="020B0806030902050204" pitchFamily="34" charset="0"/>
                  <a:ea typeface="微软雅黑" panose="020B0503020204020204" pitchFamily="34" charset="-122"/>
                </a:endParaRPr>
              </a:p>
            </p:txBody>
          </p:sp>
          <p:sp>
            <p:nvSpPr>
              <p:cNvPr id="15" name="任意多边形 10"/>
              <p:cNvSpPr/>
              <p:nvPr/>
            </p:nvSpPr>
            <p:spPr>
              <a:xfrm>
                <a:off x="1741140" y="1131590"/>
                <a:ext cx="279400" cy="260350"/>
              </a:xfrm>
              <a:custGeom>
                <a:avLst/>
                <a:gdLst>
                  <a:gd name="connsiteX0" fmla="*/ 130015 w 280019"/>
                  <a:gd name="connsiteY0" fmla="*/ 0 h 260031"/>
                  <a:gd name="connsiteX1" fmla="*/ 280019 w 280019"/>
                  <a:gd name="connsiteY1" fmla="*/ 0 h 260031"/>
                  <a:gd name="connsiteX2" fmla="*/ 280019 w 280019"/>
                  <a:gd name="connsiteY2" fmla="*/ 260031 h 260031"/>
                  <a:gd name="connsiteX3" fmla="*/ 130015 w 280019"/>
                  <a:gd name="connsiteY3" fmla="*/ 260031 h 260031"/>
                  <a:gd name="connsiteX4" fmla="*/ 0 w 280019"/>
                  <a:gd name="connsiteY4" fmla="*/ 130016 h 260031"/>
                  <a:gd name="connsiteX5" fmla="*/ 130015 w 280019"/>
                  <a:gd name="connsiteY5" fmla="*/ 0 h 260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0019" h="260031">
                    <a:moveTo>
                      <a:pt x="130015" y="0"/>
                    </a:moveTo>
                    <a:lnTo>
                      <a:pt x="280019" y="0"/>
                    </a:lnTo>
                    <a:lnTo>
                      <a:pt x="280019" y="260031"/>
                    </a:lnTo>
                    <a:lnTo>
                      <a:pt x="130015" y="260031"/>
                    </a:lnTo>
                    <a:cubicBezTo>
                      <a:pt x="58210" y="260031"/>
                      <a:pt x="0" y="201821"/>
                      <a:pt x="0" y="130016"/>
                    </a:cubicBezTo>
                    <a:cubicBezTo>
                      <a:pt x="0" y="58210"/>
                      <a:pt x="58210" y="0"/>
                      <a:pt x="130015" y="0"/>
                    </a:cubicBezTo>
                    <a:close/>
                  </a:path>
                </a:pathLst>
              </a:cu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dirty="0">
                    <a:solidFill>
                      <a:srgbClr val="FFFFFF"/>
                    </a:solidFill>
                    <a:latin typeface="Impact" panose="020B0806030902050204" pitchFamily="34" charset="0"/>
                  </a:rPr>
                  <a:t>A</a:t>
                </a:r>
                <a:endParaRPr lang="zh-CN" altLang="en-US" dirty="0">
                  <a:solidFill>
                    <a:srgbClr val="FFFFFF"/>
                  </a:solidFill>
                  <a:latin typeface="Impact" panose="020B0806030902050204" pitchFamily="34" charset="0"/>
                </a:endParaRPr>
              </a:p>
            </p:txBody>
          </p:sp>
        </p:grpSp>
      </p:grpSp>
      <p:grpSp>
        <p:nvGrpSpPr>
          <p:cNvPr id="16" name="组合 15"/>
          <p:cNvGrpSpPr/>
          <p:nvPr/>
        </p:nvGrpSpPr>
        <p:grpSpPr>
          <a:xfrm>
            <a:off x="5101026" y="2934525"/>
            <a:ext cx="5760450" cy="368414"/>
            <a:chOff x="1741140" y="1468140"/>
            <a:chExt cx="5759450" cy="368300"/>
          </a:xfrm>
          <a:solidFill>
            <a:srgbClr val="95B998"/>
          </a:solidFill>
        </p:grpSpPr>
        <p:sp>
          <p:nvSpPr>
            <p:cNvPr id="17" name="文本框 367"/>
            <p:cNvSpPr txBox="1">
              <a:spLocks noChangeArrowheads="1"/>
            </p:cNvSpPr>
            <p:nvPr/>
          </p:nvSpPr>
          <p:spPr bwMode="auto">
            <a:xfrm>
              <a:off x="6630640" y="1468140"/>
              <a:ext cx="869950" cy="3683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r>
                <a:rPr lang="en-US" altLang="zh-CN" sz="1600" dirty="0">
                  <a:solidFill>
                    <a:schemeClr val="bg1">
                      <a:lumMod val="65000"/>
                    </a:schemeClr>
                  </a:solidFill>
                  <a:latin typeface="Impact" panose="020B0806030902050204" pitchFamily="34" charset="0"/>
                  <a:ea typeface="华文细黑" panose="02010600040101010101" pitchFamily="2" charset="-122"/>
                </a:rPr>
                <a:t>88</a:t>
              </a:r>
              <a:r>
                <a:rPr lang="en-US" altLang="zh-CN" sz="1200" dirty="0">
                  <a:solidFill>
                    <a:schemeClr val="bg1">
                      <a:lumMod val="65000"/>
                    </a:schemeClr>
                  </a:solidFill>
                  <a:latin typeface="Impact" panose="020B0806030902050204" pitchFamily="34" charset="0"/>
                  <a:ea typeface="华文细黑" panose="02010600040101010101" pitchFamily="2" charset="-122"/>
                </a:rPr>
                <a:t>%</a:t>
              </a:r>
              <a:endParaRPr lang="zh-CN" altLang="en-US" sz="1200" dirty="0">
                <a:solidFill>
                  <a:schemeClr val="bg1">
                    <a:lumMod val="65000"/>
                  </a:schemeClr>
                </a:solidFill>
                <a:latin typeface="Impact" panose="020B0806030902050204" pitchFamily="34" charset="0"/>
                <a:ea typeface="华文细黑" panose="02010600040101010101" pitchFamily="2" charset="-122"/>
              </a:endParaRPr>
            </a:p>
          </p:txBody>
        </p:sp>
        <p:sp>
          <p:nvSpPr>
            <p:cNvPr id="18" name="同侧圆角矩形 13"/>
            <p:cNvSpPr/>
            <p:nvPr/>
          </p:nvSpPr>
          <p:spPr>
            <a:xfrm rot="5400000">
              <a:off x="3864422" y="-224929"/>
              <a:ext cx="260350" cy="3741737"/>
            </a:xfrm>
            <a:prstGeom prst="round2SameRect">
              <a:avLst>
                <a:gd name="adj1" fmla="val 50000"/>
                <a:gd name="adj2" fmla="val 0"/>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srgbClr val="FFFFFF"/>
                </a:solidFill>
                <a:latin typeface="Impact" panose="020B0806030902050204" pitchFamily="34" charset="0"/>
                <a:ea typeface="微软雅黑" panose="020B0503020204020204" pitchFamily="34" charset="-122"/>
              </a:endParaRPr>
            </a:p>
          </p:txBody>
        </p:sp>
        <p:sp>
          <p:nvSpPr>
            <p:cNvPr id="19" name="任意多边形 14"/>
            <p:cNvSpPr/>
            <p:nvPr/>
          </p:nvSpPr>
          <p:spPr>
            <a:xfrm>
              <a:off x="1741140" y="1512590"/>
              <a:ext cx="279400" cy="260350"/>
            </a:xfrm>
            <a:custGeom>
              <a:avLst/>
              <a:gdLst>
                <a:gd name="connsiteX0" fmla="*/ 130015 w 280019"/>
                <a:gd name="connsiteY0" fmla="*/ 0 h 260031"/>
                <a:gd name="connsiteX1" fmla="*/ 280019 w 280019"/>
                <a:gd name="connsiteY1" fmla="*/ 0 h 260031"/>
                <a:gd name="connsiteX2" fmla="*/ 280019 w 280019"/>
                <a:gd name="connsiteY2" fmla="*/ 260031 h 260031"/>
                <a:gd name="connsiteX3" fmla="*/ 130015 w 280019"/>
                <a:gd name="connsiteY3" fmla="*/ 260031 h 260031"/>
                <a:gd name="connsiteX4" fmla="*/ 0 w 280019"/>
                <a:gd name="connsiteY4" fmla="*/ 130016 h 260031"/>
                <a:gd name="connsiteX5" fmla="*/ 130015 w 280019"/>
                <a:gd name="connsiteY5" fmla="*/ 0 h 260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0019" h="260031">
                  <a:moveTo>
                    <a:pt x="130015" y="0"/>
                  </a:moveTo>
                  <a:lnTo>
                    <a:pt x="280019" y="0"/>
                  </a:lnTo>
                  <a:lnTo>
                    <a:pt x="280019" y="260031"/>
                  </a:lnTo>
                  <a:lnTo>
                    <a:pt x="130015" y="260031"/>
                  </a:lnTo>
                  <a:cubicBezTo>
                    <a:pt x="58210" y="260031"/>
                    <a:pt x="0" y="201821"/>
                    <a:pt x="0" y="130016"/>
                  </a:cubicBezTo>
                  <a:cubicBezTo>
                    <a:pt x="0" y="58210"/>
                    <a:pt x="58210" y="0"/>
                    <a:pt x="130015" y="0"/>
                  </a:cubicBezTo>
                  <a:close/>
                </a:path>
              </a:pathLst>
            </a:cu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dirty="0">
                  <a:solidFill>
                    <a:srgbClr val="FFFFFF"/>
                  </a:solidFill>
                  <a:latin typeface="Impact" panose="020B0806030902050204" pitchFamily="34" charset="0"/>
                </a:rPr>
                <a:t>B</a:t>
              </a:r>
              <a:endParaRPr lang="zh-CN" altLang="en-US" dirty="0">
                <a:solidFill>
                  <a:srgbClr val="FFFFFF"/>
                </a:solidFill>
                <a:latin typeface="Impact" panose="020B0806030902050204" pitchFamily="34" charset="0"/>
              </a:endParaRPr>
            </a:p>
          </p:txBody>
        </p:sp>
      </p:grpSp>
      <p:grpSp>
        <p:nvGrpSpPr>
          <p:cNvPr id="20" name="组合 19"/>
          <p:cNvGrpSpPr/>
          <p:nvPr/>
        </p:nvGrpSpPr>
        <p:grpSpPr>
          <a:xfrm>
            <a:off x="5101026" y="3315643"/>
            <a:ext cx="5760450" cy="368414"/>
            <a:chOff x="1741140" y="1849140"/>
            <a:chExt cx="5759450" cy="368300"/>
          </a:xfrm>
          <a:solidFill>
            <a:srgbClr val="55CAEE"/>
          </a:solidFill>
        </p:grpSpPr>
        <p:sp>
          <p:nvSpPr>
            <p:cNvPr id="21" name="文本框 369"/>
            <p:cNvSpPr txBox="1">
              <a:spLocks noChangeArrowheads="1"/>
            </p:cNvSpPr>
            <p:nvPr/>
          </p:nvSpPr>
          <p:spPr bwMode="auto">
            <a:xfrm>
              <a:off x="6630640" y="1849140"/>
              <a:ext cx="869950" cy="3683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r>
                <a:rPr lang="en-US" altLang="zh-CN" sz="1600" dirty="0">
                  <a:solidFill>
                    <a:schemeClr val="bg1">
                      <a:lumMod val="65000"/>
                    </a:schemeClr>
                  </a:solidFill>
                  <a:latin typeface="Impact" panose="020B0806030902050204" pitchFamily="34" charset="0"/>
                  <a:ea typeface="华文细黑" panose="02010600040101010101" pitchFamily="2" charset="-122"/>
                </a:rPr>
                <a:t>75</a:t>
              </a:r>
              <a:r>
                <a:rPr lang="en-US" altLang="zh-CN" sz="1200" dirty="0">
                  <a:solidFill>
                    <a:schemeClr val="bg1">
                      <a:lumMod val="65000"/>
                    </a:schemeClr>
                  </a:solidFill>
                  <a:latin typeface="Impact" panose="020B0806030902050204" pitchFamily="34" charset="0"/>
                  <a:ea typeface="华文细黑" panose="02010600040101010101" pitchFamily="2" charset="-122"/>
                </a:rPr>
                <a:t>%</a:t>
              </a:r>
              <a:endParaRPr lang="zh-CN" altLang="en-US" sz="1200" dirty="0">
                <a:solidFill>
                  <a:schemeClr val="bg1">
                    <a:lumMod val="65000"/>
                  </a:schemeClr>
                </a:solidFill>
                <a:latin typeface="Impact" panose="020B0806030902050204" pitchFamily="34" charset="0"/>
                <a:ea typeface="华文细黑" panose="02010600040101010101" pitchFamily="2" charset="-122"/>
              </a:endParaRPr>
            </a:p>
          </p:txBody>
        </p:sp>
        <p:sp>
          <p:nvSpPr>
            <p:cNvPr id="22" name="同侧圆角矩形 17"/>
            <p:cNvSpPr/>
            <p:nvPr/>
          </p:nvSpPr>
          <p:spPr>
            <a:xfrm rot="5400000">
              <a:off x="3579466" y="444202"/>
              <a:ext cx="258762" cy="3170237"/>
            </a:xfrm>
            <a:prstGeom prst="round2SameRect">
              <a:avLst>
                <a:gd name="adj1" fmla="val 50000"/>
                <a:gd name="adj2" fmla="val 0"/>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srgbClr val="FFFFFF"/>
                </a:solidFill>
                <a:latin typeface="Impact" panose="020B0806030902050204" pitchFamily="34" charset="0"/>
                <a:ea typeface="微软雅黑" panose="020B0503020204020204" pitchFamily="34" charset="-122"/>
              </a:endParaRPr>
            </a:p>
          </p:txBody>
        </p:sp>
        <p:sp>
          <p:nvSpPr>
            <p:cNvPr id="23" name="任意多边形 18"/>
            <p:cNvSpPr/>
            <p:nvPr/>
          </p:nvSpPr>
          <p:spPr>
            <a:xfrm>
              <a:off x="1741140" y="1893590"/>
              <a:ext cx="279400" cy="260350"/>
            </a:xfrm>
            <a:custGeom>
              <a:avLst/>
              <a:gdLst>
                <a:gd name="connsiteX0" fmla="*/ 130015 w 280019"/>
                <a:gd name="connsiteY0" fmla="*/ 0 h 260031"/>
                <a:gd name="connsiteX1" fmla="*/ 280019 w 280019"/>
                <a:gd name="connsiteY1" fmla="*/ 0 h 260031"/>
                <a:gd name="connsiteX2" fmla="*/ 280019 w 280019"/>
                <a:gd name="connsiteY2" fmla="*/ 260031 h 260031"/>
                <a:gd name="connsiteX3" fmla="*/ 130015 w 280019"/>
                <a:gd name="connsiteY3" fmla="*/ 260031 h 260031"/>
                <a:gd name="connsiteX4" fmla="*/ 0 w 280019"/>
                <a:gd name="connsiteY4" fmla="*/ 130016 h 260031"/>
                <a:gd name="connsiteX5" fmla="*/ 130015 w 280019"/>
                <a:gd name="connsiteY5" fmla="*/ 0 h 260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0019" h="260031">
                  <a:moveTo>
                    <a:pt x="130015" y="0"/>
                  </a:moveTo>
                  <a:lnTo>
                    <a:pt x="280019" y="0"/>
                  </a:lnTo>
                  <a:lnTo>
                    <a:pt x="280019" y="260031"/>
                  </a:lnTo>
                  <a:lnTo>
                    <a:pt x="130015" y="260031"/>
                  </a:lnTo>
                  <a:cubicBezTo>
                    <a:pt x="58210" y="260031"/>
                    <a:pt x="0" y="201821"/>
                    <a:pt x="0" y="130016"/>
                  </a:cubicBezTo>
                  <a:cubicBezTo>
                    <a:pt x="0" y="58210"/>
                    <a:pt x="58210" y="0"/>
                    <a:pt x="130015" y="0"/>
                  </a:cubicBezTo>
                  <a:close/>
                </a:path>
              </a:pathLst>
            </a:cu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dirty="0">
                  <a:solidFill>
                    <a:srgbClr val="FFFFFF"/>
                  </a:solidFill>
                  <a:latin typeface="Impact" panose="020B0806030902050204" pitchFamily="34" charset="0"/>
                </a:rPr>
                <a:t>C</a:t>
              </a:r>
              <a:endParaRPr lang="zh-CN" altLang="en-US" dirty="0">
                <a:solidFill>
                  <a:srgbClr val="FFFFFF"/>
                </a:solidFill>
                <a:latin typeface="Impact" panose="020B0806030902050204" pitchFamily="34" charset="0"/>
              </a:endParaRPr>
            </a:p>
          </p:txBody>
        </p:sp>
      </p:grpSp>
      <p:grpSp>
        <p:nvGrpSpPr>
          <p:cNvPr id="24" name="组合 23"/>
          <p:cNvGrpSpPr/>
          <p:nvPr/>
        </p:nvGrpSpPr>
        <p:grpSpPr>
          <a:xfrm>
            <a:off x="5101026" y="3696761"/>
            <a:ext cx="5760450" cy="368414"/>
            <a:chOff x="1741140" y="2230140"/>
            <a:chExt cx="5759450" cy="368300"/>
          </a:xfrm>
          <a:solidFill>
            <a:srgbClr val="95B998"/>
          </a:solidFill>
        </p:grpSpPr>
        <p:sp>
          <p:nvSpPr>
            <p:cNvPr id="25" name="文本框 371"/>
            <p:cNvSpPr txBox="1">
              <a:spLocks noChangeArrowheads="1"/>
            </p:cNvSpPr>
            <p:nvPr/>
          </p:nvSpPr>
          <p:spPr bwMode="auto">
            <a:xfrm>
              <a:off x="6630640" y="2230140"/>
              <a:ext cx="869950" cy="3683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r>
                <a:rPr lang="en-US" altLang="zh-CN" sz="1600" dirty="0">
                  <a:solidFill>
                    <a:schemeClr val="bg1">
                      <a:lumMod val="65000"/>
                    </a:schemeClr>
                  </a:solidFill>
                  <a:latin typeface="Impact" panose="020B0806030902050204" pitchFamily="34" charset="0"/>
                  <a:ea typeface="华文细黑" panose="02010600040101010101" pitchFamily="2" charset="-122"/>
                </a:rPr>
                <a:t>58</a:t>
              </a:r>
              <a:r>
                <a:rPr lang="en-US" altLang="zh-CN" sz="1200" dirty="0">
                  <a:solidFill>
                    <a:schemeClr val="bg1">
                      <a:lumMod val="65000"/>
                    </a:schemeClr>
                  </a:solidFill>
                  <a:latin typeface="Impact" panose="020B0806030902050204" pitchFamily="34" charset="0"/>
                  <a:ea typeface="华文细黑" panose="02010600040101010101" pitchFamily="2" charset="-122"/>
                </a:rPr>
                <a:t>%</a:t>
              </a:r>
              <a:endParaRPr lang="zh-CN" altLang="en-US" sz="1200" dirty="0">
                <a:solidFill>
                  <a:schemeClr val="bg1">
                    <a:lumMod val="65000"/>
                  </a:schemeClr>
                </a:solidFill>
                <a:latin typeface="Impact" panose="020B0806030902050204" pitchFamily="34" charset="0"/>
                <a:ea typeface="华文细黑" panose="02010600040101010101" pitchFamily="2" charset="-122"/>
              </a:endParaRPr>
            </a:p>
          </p:txBody>
        </p:sp>
        <p:sp>
          <p:nvSpPr>
            <p:cNvPr id="26" name="同侧圆角矩形 21"/>
            <p:cNvSpPr/>
            <p:nvPr/>
          </p:nvSpPr>
          <p:spPr>
            <a:xfrm rot="5400000">
              <a:off x="3262760" y="1145083"/>
              <a:ext cx="258762" cy="2536825"/>
            </a:xfrm>
            <a:prstGeom prst="round2SameRect">
              <a:avLst>
                <a:gd name="adj1" fmla="val 50000"/>
                <a:gd name="adj2" fmla="val 0"/>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srgbClr val="FFFFFF"/>
                </a:solidFill>
                <a:latin typeface="Impact" panose="020B0806030902050204" pitchFamily="34" charset="0"/>
                <a:ea typeface="微软雅黑" panose="020B0503020204020204" pitchFamily="34" charset="-122"/>
              </a:endParaRPr>
            </a:p>
          </p:txBody>
        </p:sp>
        <p:sp>
          <p:nvSpPr>
            <p:cNvPr id="27" name="任意多边形 22"/>
            <p:cNvSpPr/>
            <p:nvPr/>
          </p:nvSpPr>
          <p:spPr>
            <a:xfrm>
              <a:off x="1741140" y="2274590"/>
              <a:ext cx="279400" cy="260350"/>
            </a:xfrm>
            <a:custGeom>
              <a:avLst/>
              <a:gdLst>
                <a:gd name="connsiteX0" fmla="*/ 130015 w 280019"/>
                <a:gd name="connsiteY0" fmla="*/ 0 h 260031"/>
                <a:gd name="connsiteX1" fmla="*/ 280019 w 280019"/>
                <a:gd name="connsiteY1" fmla="*/ 0 h 260031"/>
                <a:gd name="connsiteX2" fmla="*/ 280019 w 280019"/>
                <a:gd name="connsiteY2" fmla="*/ 260031 h 260031"/>
                <a:gd name="connsiteX3" fmla="*/ 130015 w 280019"/>
                <a:gd name="connsiteY3" fmla="*/ 260031 h 260031"/>
                <a:gd name="connsiteX4" fmla="*/ 0 w 280019"/>
                <a:gd name="connsiteY4" fmla="*/ 130016 h 260031"/>
                <a:gd name="connsiteX5" fmla="*/ 130015 w 280019"/>
                <a:gd name="connsiteY5" fmla="*/ 0 h 260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0019" h="260031">
                  <a:moveTo>
                    <a:pt x="130015" y="0"/>
                  </a:moveTo>
                  <a:lnTo>
                    <a:pt x="280019" y="0"/>
                  </a:lnTo>
                  <a:lnTo>
                    <a:pt x="280019" y="260031"/>
                  </a:lnTo>
                  <a:lnTo>
                    <a:pt x="130015" y="260031"/>
                  </a:lnTo>
                  <a:cubicBezTo>
                    <a:pt x="58210" y="260031"/>
                    <a:pt x="0" y="201821"/>
                    <a:pt x="0" y="130016"/>
                  </a:cubicBezTo>
                  <a:cubicBezTo>
                    <a:pt x="0" y="58210"/>
                    <a:pt x="58210" y="0"/>
                    <a:pt x="130015" y="0"/>
                  </a:cubicBezTo>
                  <a:close/>
                </a:path>
              </a:pathLst>
            </a:cu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dirty="0">
                  <a:solidFill>
                    <a:srgbClr val="FFFFFF"/>
                  </a:solidFill>
                  <a:latin typeface="Impact" panose="020B0806030902050204" pitchFamily="34" charset="0"/>
                </a:rPr>
                <a:t>D</a:t>
              </a:r>
              <a:endParaRPr lang="zh-CN" altLang="en-US" dirty="0">
                <a:solidFill>
                  <a:srgbClr val="FFFFFF"/>
                </a:solidFill>
                <a:latin typeface="Impact" panose="020B0806030902050204" pitchFamily="34" charset="0"/>
              </a:endParaRPr>
            </a:p>
          </p:txBody>
        </p:sp>
      </p:grpSp>
      <p:grpSp>
        <p:nvGrpSpPr>
          <p:cNvPr id="28" name="组合 27"/>
          <p:cNvGrpSpPr/>
          <p:nvPr/>
        </p:nvGrpSpPr>
        <p:grpSpPr>
          <a:xfrm>
            <a:off x="5101026" y="4077878"/>
            <a:ext cx="5760450" cy="368414"/>
            <a:chOff x="1741140" y="2611140"/>
            <a:chExt cx="5759450" cy="368300"/>
          </a:xfrm>
          <a:solidFill>
            <a:srgbClr val="55CAEE"/>
          </a:solidFill>
        </p:grpSpPr>
        <p:sp>
          <p:nvSpPr>
            <p:cNvPr id="29" name="文本框 373"/>
            <p:cNvSpPr txBox="1">
              <a:spLocks noChangeArrowheads="1"/>
            </p:cNvSpPr>
            <p:nvPr/>
          </p:nvSpPr>
          <p:spPr bwMode="auto">
            <a:xfrm>
              <a:off x="6630640" y="2611140"/>
              <a:ext cx="869950" cy="3683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r>
                <a:rPr lang="en-US" altLang="zh-CN" sz="1600" dirty="0">
                  <a:solidFill>
                    <a:schemeClr val="bg1">
                      <a:lumMod val="65000"/>
                    </a:schemeClr>
                  </a:solidFill>
                  <a:latin typeface="Impact" panose="020B0806030902050204" pitchFamily="34" charset="0"/>
                  <a:ea typeface="华文细黑" panose="02010600040101010101" pitchFamily="2" charset="-122"/>
                </a:rPr>
                <a:t>45</a:t>
              </a:r>
              <a:r>
                <a:rPr lang="en-US" altLang="zh-CN" sz="1200" dirty="0">
                  <a:solidFill>
                    <a:schemeClr val="bg1">
                      <a:lumMod val="65000"/>
                    </a:schemeClr>
                  </a:solidFill>
                  <a:latin typeface="Impact" panose="020B0806030902050204" pitchFamily="34" charset="0"/>
                  <a:ea typeface="华文细黑" panose="02010600040101010101" pitchFamily="2" charset="-122"/>
                </a:rPr>
                <a:t>%</a:t>
              </a:r>
              <a:endParaRPr lang="zh-CN" altLang="en-US" sz="1200" dirty="0">
                <a:solidFill>
                  <a:schemeClr val="bg1">
                    <a:lumMod val="65000"/>
                  </a:schemeClr>
                </a:solidFill>
                <a:latin typeface="Impact" panose="020B0806030902050204" pitchFamily="34" charset="0"/>
                <a:ea typeface="华文细黑" panose="02010600040101010101" pitchFamily="2" charset="-122"/>
              </a:endParaRPr>
            </a:p>
          </p:txBody>
        </p:sp>
        <p:sp>
          <p:nvSpPr>
            <p:cNvPr id="30" name="同侧圆角矩形 25"/>
            <p:cNvSpPr/>
            <p:nvPr/>
          </p:nvSpPr>
          <p:spPr>
            <a:xfrm rot="5400000">
              <a:off x="2929384" y="1861046"/>
              <a:ext cx="258763" cy="1870075"/>
            </a:xfrm>
            <a:prstGeom prst="round2SameRect">
              <a:avLst>
                <a:gd name="adj1" fmla="val 50000"/>
                <a:gd name="adj2" fmla="val 0"/>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srgbClr val="FFFFFF"/>
                </a:solidFill>
                <a:latin typeface="Impact" panose="020B0806030902050204" pitchFamily="34" charset="0"/>
                <a:ea typeface="微软雅黑" panose="020B0503020204020204" pitchFamily="34" charset="-122"/>
              </a:endParaRPr>
            </a:p>
          </p:txBody>
        </p:sp>
        <p:sp>
          <p:nvSpPr>
            <p:cNvPr id="31" name="任意多边形 26"/>
            <p:cNvSpPr/>
            <p:nvPr/>
          </p:nvSpPr>
          <p:spPr>
            <a:xfrm>
              <a:off x="1741140" y="2655590"/>
              <a:ext cx="279400" cy="260350"/>
            </a:xfrm>
            <a:custGeom>
              <a:avLst/>
              <a:gdLst>
                <a:gd name="connsiteX0" fmla="*/ 130015 w 280019"/>
                <a:gd name="connsiteY0" fmla="*/ 0 h 260031"/>
                <a:gd name="connsiteX1" fmla="*/ 280019 w 280019"/>
                <a:gd name="connsiteY1" fmla="*/ 0 h 260031"/>
                <a:gd name="connsiteX2" fmla="*/ 280019 w 280019"/>
                <a:gd name="connsiteY2" fmla="*/ 260031 h 260031"/>
                <a:gd name="connsiteX3" fmla="*/ 130015 w 280019"/>
                <a:gd name="connsiteY3" fmla="*/ 260031 h 260031"/>
                <a:gd name="connsiteX4" fmla="*/ 0 w 280019"/>
                <a:gd name="connsiteY4" fmla="*/ 130016 h 260031"/>
                <a:gd name="connsiteX5" fmla="*/ 130015 w 280019"/>
                <a:gd name="connsiteY5" fmla="*/ 0 h 260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0019" h="260031">
                  <a:moveTo>
                    <a:pt x="130015" y="0"/>
                  </a:moveTo>
                  <a:lnTo>
                    <a:pt x="280019" y="0"/>
                  </a:lnTo>
                  <a:lnTo>
                    <a:pt x="280019" y="260031"/>
                  </a:lnTo>
                  <a:lnTo>
                    <a:pt x="130015" y="260031"/>
                  </a:lnTo>
                  <a:cubicBezTo>
                    <a:pt x="58210" y="260031"/>
                    <a:pt x="0" y="201821"/>
                    <a:pt x="0" y="130016"/>
                  </a:cubicBezTo>
                  <a:cubicBezTo>
                    <a:pt x="0" y="58210"/>
                    <a:pt x="58210" y="0"/>
                    <a:pt x="130015" y="0"/>
                  </a:cubicBezTo>
                  <a:close/>
                </a:path>
              </a:pathLst>
            </a:cu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dirty="0">
                  <a:solidFill>
                    <a:srgbClr val="FFFFFF"/>
                  </a:solidFill>
                  <a:latin typeface="Impact" panose="020B0806030902050204" pitchFamily="34" charset="0"/>
                </a:rPr>
                <a:t>E</a:t>
              </a:r>
              <a:endParaRPr lang="zh-CN" altLang="en-US" dirty="0">
                <a:solidFill>
                  <a:srgbClr val="FFFFFF"/>
                </a:solidFill>
                <a:latin typeface="Impact" panose="020B0806030902050204" pitchFamily="34" charset="0"/>
              </a:endParaRPr>
            </a:p>
          </p:txBody>
        </p:sp>
      </p:grpSp>
      <p:grpSp>
        <p:nvGrpSpPr>
          <p:cNvPr id="32" name="组合 31"/>
          <p:cNvGrpSpPr/>
          <p:nvPr/>
        </p:nvGrpSpPr>
        <p:grpSpPr>
          <a:xfrm>
            <a:off x="5101026" y="4458996"/>
            <a:ext cx="5760450" cy="368414"/>
            <a:chOff x="1741140" y="2992140"/>
            <a:chExt cx="5759450" cy="368300"/>
          </a:xfrm>
          <a:solidFill>
            <a:srgbClr val="95B998"/>
          </a:solidFill>
        </p:grpSpPr>
        <p:sp>
          <p:nvSpPr>
            <p:cNvPr id="33" name="文本框 375"/>
            <p:cNvSpPr txBox="1">
              <a:spLocks noChangeArrowheads="1"/>
            </p:cNvSpPr>
            <p:nvPr/>
          </p:nvSpPr>
          <p:spPr bwMode="auto">
            <a:xfrm>
              <a:off x="6630640" y="2992140"/>
              <a:ext cx="869950" cy="3683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r>
                <a:rPr lang="en-US" altLang="zh-CN" sz="1600" dirty="0">
                  <a:solidFill>
                    <a:schemeClr val="bg1">
                      <a:lumMod val="65000"/>
                    </a:schemeClr>
                  </a:solidFill>
                  <a:latin typeface="Impact" panose="020B0806030902050204" pitchFamily="34" charset="0"/>
                  <a:ea typeface="华文细黑" panose="02010600040101010101" pitchFamily="2" charset="-122"/>
                </a:rPr>
                <a:t>30</a:t>
              </a:r>
              <a:r>
                <a:rPr lang="en-US" altLang="zh-CN" sz="1200" dirty="0">
                  <a:solidFill>
                    <a:schemeClr val="bg1">
                      <a:lumMod val="65000"/>
                    </a:schemeClr>
                  </a:solidFill>
                  <a:latin typeface="Impact" panose="020B0806030902050204" pitchFamily="34" charset="0"/>
                  <a:ea typeface="华文细黑" panose="02010600040101010101" pitchFamily="2" charset="-122"/>
                </a:rPr>
                <a:t>%</a:t>
              </a:r>
              <a:endParaRPr lang="zh-CN" altLang="en-US" sz="1200" dirty="0">
                <a:solidFill>
                  <a:schemeClr val="bg1">
                    <a:lumMod val="65000"/>
                  </a:schemeClr>
                </a:solidFill>
                <a:latin typeface="Impact" panose="020B0806030902050204" pitchFamily="34" charset="0"/>
                <a:ea typeface="华文细黑" panose="02010600040101010101" pitchFamily="2" charset="-122"/>
              </a:endParaRPr>
            </a:p>
          </p:txBody>
        </p:sp>
        <p:sp>
          <p:nvSpPr>
            <p:cNvPr id="34" name="同侧圆角矩形 29"/>
            <p:cNvSpPr/>
            <p:nvPr/>
          </p:nvSpPr>
          <p:spPr>
            <a:xfrm rot="5400000">
              <a:off x="2657127" y="2558600"/>
              <a:ext cx="258763" cy="1325562"/>
            </a:xfrm>
            <a:prstGeom prst="round2SameRect">
              <a:avLst>
                <a:gd name="adj1" fmla="val 50000"/>
                <a:gd name="adj2" fmla="val 0"/>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srgbClr val="FFFFFF"/>
                </a:solidFill>
                <a:latin typeface="Impact" panose="020B0806030902050204" pitchFamily="34" charset="0"/>
                <a:ea typeface="微软雅黑" panose="020B0503020204020204" pitchFamily="34" charset="-122"/>
              </a:endParaRPr>
            </a:p>
          </p:txBody>
        </p:sp>
        <p:sp>
          <p:nvSpPr>
            <p:cNvPr id="35" name="任意多边形 30"/>
            <p:cNvSpPr/>
            <p:nvPr/>
          </p:nvSpPr>
          <p:spPr>
            <a:xfrm>
              <a:off x="1741140" y="3077712"/>
              <a:ext cx="279400" cy="260350"/>
            </a:xfrm>
            <a:custGeom>
              <a:avLst/>
              <a:gdLst>
                <a:gd name="connsiteX0" fmla="*/ 130015 w 280019"/>
                <a:gd name="connsiteY0" fmla="*/ 0 h 260031"/>
                <a:gd name="connsiteX1" fmla="*/ 280019 w 280019"/>
                <a:gd name="connsiteY1" fmla="*/ 0 h 260031"/>
                <a:gd name="connsiteX2" fmla="*/ 280019 w 280019"/>
                <a:gd name="connsiteY2" fmla="*/ 260031 h 260031"/>
                <a:gd name="connsiteX3" fmla="*/ 130015 w 280019"/>
                <a:gd name="connsiteY3" fmla="*/ 260031 h 260031"/>
                <a:gd name="connsiteX4" fmla="*/ 0 w 280019"/>
                <a:gd name="connsiteY4" fmla="*/ 130016 h 260031"/>
                <a:gd name="connsiteX5" fmla="*/ 130015 w 280019"/>
                <a:gd name="connsiteY5" fmla="*/ 0 h 260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0019" h="260031">
                  <a:moveTo>
                    <a:pt x="130015" y="0"/>
                  </a:moveTo>
                  <a:lnTo>
                    <a:pt x="280019" y="0"/>
                  </a:lnTo>
                  <a:lnTo>
                    <a:pt x="280019" y="260031"/>
                  </a:lnTo>
                  <a:lnTo>
                    <a:pt x="130015" y="260031"/>
                  </a:lnTo>
                  <a:cubicBezTo>
                    <a:pt x="58210" y="260031"/>
                    <a:pt x="0" y="201821"/>
                    <a:pt x="0" y="130016"/>
                  </a:cubicBezTo>
                  <a:cubicBezTo>
                    <a:pt x="0" y="58210"/>
                    <a:pt x="58210" y="0"/>
                    <a:pt x="130015" y="0"/>
                  </a:cubicBezTo>
                  <a:close/>
                </a:path>
              </a:pathLst>
            </a:cu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dirty="0">
                  <a:solidFill>
                    <a:srgbClr val="FFFFFF"/>
                  </a:solidFill>
                  <a:latin typeface="Impact" panose="020B0806030902050204" pitchFamily="34" charset="0"/>
                </a:rPr>
                <a:t>F</a:t>
              </a:r>
              <a:endParaRPr lang="zh-CN" altLang="en-US" dirty="0">
                <a:solidFill>
                  <a:srgbClr val="FFFFFF"/>
                </a:solidFill>
                <a:latin typeface="Impact" panose="020B0806030902050204" pitchFamily="34" charset="0"/>
              </a:endParaRPr>
            </a:p>
          </p:txBody>
        </p:sp>
      </p:grpSp>
      <p:sp>
        <p:nvSpPr>
          <p:cNvPr id="36" name="矩形 35"/>
          <p:cNvSpPr/>
          <p:nvPr/>
        </p:nvSpPr>
        <p:spPr>
          <a:xfrm>
            <a:off x="5051558" y="5354337"/>
            <a:ext cx="5927892" cy="646531"/>
          </a:xfrm>
          <a:prstGeom prst="rect">
            <a:avLst/>
          </a:prstGeom>
        </p:spPr>
        <p:txBody>
          <a:bodyPr wrap="square" lIns="68594" tIns="34297" rIns="68594" bIns="34297">
            <a:spAutoFit/>
          </a:bodyPr>
          <a:lstStyle/>
          <a:p>
            <a:pPr>
              <a:lnSpc>
                <a:spcPts val="1500"/>
              </a:lnSpc>
              <a:spcBef>
                <a:spcPts val="840"/>
              </a:spcBef>
              <a:spcAft>
                <a:spcPts val="840"/>
              </a:spcAft>
            </a:pPr>
            <a:r>
              <a:rPr lang="zh-CN" altLang="en-US" sz="900" dirty="0">
                <a:solidFill>
                  <a:schemeClr val="bg1">
                    <a:lumMod val="65000"/>
                  </a:schemeClr>
                </a:solidFill>
                <a:latin typeface="微软雅黑" panose="020B0503020204020204" pitchFamily="34" charset="-122"/>
                <a:ea typeface="微软雅黑" panose="020B0503020204020204" pitchFamily="34" charset="-122"/>
              </a:rPr>
              <a:t>请在此处输入您的文本，或者复制您的文本粘贴到此处请在此处请在此处输入您的文本，或者复制您的文本粘贴到此处请在此处或者复制您的文本粘贴到此处请在此处。或者复制您的文本粘贴到此处请在此处或者复制您的文本粘贴到此处请在此处</a:t>
            </a:r>
            <a:endParaRPr lang="en-US" altLang="zh-CN" sz="900" dirty="0">
              <a:solidFill>
                <a:schemeClr val="bg1">
                  <a:lumMod val="65000"/>
                </a:schemeClr>
              </a:solidFill>
              <a:latin typeface="微软雅黑" panose="020B0503020204020204" pitchFamily="34" charset="-122"/>
              <a:ea typeface="微软雅黑" panose="020B0503020204020204" pitchFamily="34" charset="-122"/>
            </a:endParaRPr>
          </a:p>
        </p:txBody>
      </p:sp>
      <p:grpSp>
        <p:nvGrpSpPr>
          <p:cNvPr id="37" name="Group 12"/>
          <p:cNvGrpSpPr/>
          <p:nvPr/>
        </p:nvGrpSpPr>
        <p:grpSpPr bwMode="auto">
          <a:xfrm>
            <a:off x="1525588" y="2844800"/>
            <a:ext cx="2938462" cy="2424113"/>
            <a:chOff x="1023776" y="1932475"/>
            <a:chExt cx="2781691" cy="2647897"/>
          </a:xfrm>
        </p:grpSpPr>
        <p:sp>
          <p:nvSpPr>
            <p:cNvPr id="38" name="Text Placeholder 32"/>
            <p:cNvSpPr txBox="1"/>
            <p:nvPr/>
          </p:nvSpPr>
          <p:spPr>
            <a:xfrm>
              <a:off x="1023776" y="3879815"/>
              <a:ext cx="2781691" cy="700557"/>
            </a:xfrm>
            <a:prstGeom prst="rect">
              <a:avLst/>
            </a:prstGeom>
          </p:spPr>
          <p:txBody>
            <a:bodyPr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0000"/>
                </a:lnSpc>
                <a:buFont typeface="Arial" panose="020B0604020202020204" pitchFamily="34" charset="0"/>
                <a:buNone/>
                <a:defRPr/>
              </a:pPr>
              <a:r>
                <a:rPr lang="en-US" altLang="zh-CN" sz="695" noProof="1">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directly.Please replace text, click add relevant headline, modify the text content, also can copy your content to this directly.Please replace text, click add relevant headline, modify the text content, also can copy your content to this directly.</a:t>
              </a:r>
              <a:endParaRPr lang="en-AU" altLang="zh-CN" sz="695" noProof="1">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Text Placeholder 33"/>
            <p:cNvSpPr txBox="1"/>
            <p:nvPr/>
          </p:nvSpPr>
          <p:spPr>
            <a:xfrm>
              <a:off x="1023776" y="2329573"/>
              <a:ext cx="2781691" cy="700557"/>
            </a:xfrm>
            <a:prstGeom prst="rect">
              <a:avLst/>
            </a:prstGeom>
          </p:spPr>
          <p:txBody>
            <a:bodyPr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0000"/>
                </a:lnSpc>
                <a:buFont typeface="Arial" panose="020B0604020202020204" pitchFamily="34" charset="0"/>
                <a:buNone/>
                <a:defRPr/>
              </a:pPr>
              <a:r>
                <a:rPr lang="en-US" altLang="zh-CN" sz="695" noProof="1">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directly.Please replace text, click add relevant headline, modify the text content, also can copy your content to this directly.Please replace text, click add relevant headline, modify the text content, also can copy your content to this directly.</a:t>
              </a:r>
              <a:endParaRPr lang="en-AU" altLang="zh-CN" sz="695" noProof="1">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0" name="TextBox 15"/>
            <p:cNvSpPr txBox="1">
              <a:spLocks noChangeArrowheads="1"/>
            </p:cNvSpPr>
            <p:nvPr/>
          </p:nvSpPr>
          <p:spPr bwMode="auto">
            <a:xfrm>
              <a:off x="1023777" y="1932475"/>
              <a:ext cx="2420840" cy="362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1" hangingPunct="1">
                <a:lnSpc>
                  <a:spcPct val="120000"/>
                </a:lnSpc>
              </a:pPr>
              <a:r>
                <a:rPr lang="zh-CN" altLang="en-US">
                  <a:solidFill>
                    <a:srgbClr val="A6A6A6"/>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altLang="en-US">
                <a:solidFill>
                  <a:srgbClr val="A6A6A6"/>
                </a:solidFill>
                <a:latin typeface="Arial" panose="020B0604020202020204" pitchFamily="34" charset="0"/>
                <a:ea typeface="微软雅黑" panose="020B0503020204020204" pitchFamily="34" charset="-122"/>
                <a:sym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anim calcmode="lin" valueType="num">
                                      <p:cBhvr>
                                        <p:cTn id="8" dur="750" fill="hold"/>
                                        <p:tgtEl>
                                          <p:spTgt spid="4"/>
                                        </p:tgtEl>
                                        <p:attrNameLst>
                                          <p:attrName>ppt_x</p:attrName>
                                        </p:attrNameLst>
                                      </p:cBhvr>
                                      <p:tavLst>
                                        <p:tav tm="0">
                                          <p:val>
                                            <p:strVal val="#ppt_x"/>
                                          </p:val>
                                        </p:tav>
                                        <p:tav tm="100000">
                                          <p:val>
                                            <p:strVal val="#ppt_x"/>
                                          </p:val>
                                        </p:tav>
                                      </p:tavLst>
                                    </p:anim>
                                    <p:anim calcmode="lin" valueType="num">
                                      <p:cBhvr>
                                        <p:cTn id="9" dur="750" fill="hold"/>
                                        <p:tgtEl>
                                          <p:spTgt spid="4"/>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1+#ppt_w/2"/>
                                          </p:val>
                                        </p:tav>
                                        <p:tav tm="100000">
                                          <p:val>
                                            <p:strVal val="#ppt_x"/>
                                          </p:val>
                                        </p:tav>
                                      </p:tavLst>
                                    </p:anim>
                                    <p:anim calcmode="lin" valueType="num">
                                      <p:cBhvr additive="base">
                                        <p:cTn id="13" dur="500" fill="hold"/>
                                        <p:tgtEl>
                                          <p:spTgt spid="1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1+#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additive="base">
                                        <p:cTn id="22" dur="500" fill="hold"/>
                                        <p:tgtEl>
                                          <p:spTgt spid="20"/>
                                        </p:tgtEl>
                                        <p:attrNameLst>
                                          <p:attrName>ppt_x</p:attrName>
                                        </p:attrNameLst>
                                      </p:cBhvr>
                                      <p:tavLst>
                                        <p:tav tm="0">
                                          <p:val>
                                            <p:strVal val="1+#ppt_w/2"/>
                                          </p:val>
                                        </p:tav>
                                        <p:tav tm="100000">
                                          <p:val>
                                            <p:strVal val="#ppt_x"/>
                                          </p:val>
                                        </p:tav>
                                      </p:tavLst>
                                    </p:anim>
                                    <p:anim calcmode="lin" valueType="num">
                                      <p:cBhvr additive="base">
                                        <p:cTn id="23" dur="500" fill="hold"/>
                                        <p:tgtEl>
                                          <p:spTgt spid="20"/>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additive="base">
                                        <p:cTn id="27" dur="500" fill="hold"/>
                                        <p:tgtEl>
                                          <p:spTgt spid="24"/>
                                        </p:tgtEl>
                                        <p:attrNameLst>
                                          <p:attrName>ppt_x</p:attrName>
                                        </p:attrNameLst>
                                      </p:cBhvr>
                                      <p:tavLst>
                                        <p:tav tm="0">
                                          <p:val>
                                            <p:strVal val="1+#ppt_w/2"/>
                                          </p:val>
                                        </p:tav>
                                        <p:tav tm="100000">
                                          <p:val>
                                            <p:strVal val="#ppt_x"/>
                                          </p:val>
                                        </p:tav>
                                      </p:tavLst>
                                    </p:anim>
                                    <p:anim calcmode="lin" valueType="num">
                                      <p:cBhvr additive="base">
                                        <p:cTn id="28" dur="500" fill="hold"/>
                                        <p:tgtEl>
                                          <p:spTgt spid="24"/>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additive="base">
                                        <p:cTn id="32" dur="500" fill="hold"/>
                                        <p:tgtEl>
                                          <p:spTgt spid="28"/>
                                        </p:tgtEl>
                                        <p:attrNameLst>
                                          <p:attrName>ppt_x</p:attrName>
                                        </p:attrNameLst>
                                      </p:cBhvr>
                                      <p:tavLst>
                                        <p:tav tm="0">
                                          <p:val>
                                            <p:strVal val="1+#ppt_w/2"/>
                                          </p:val>
                                        </p:tav>
                                        <p:tav tm="100000">
                                          <p:val>
                                            <p:strVal val="#ppt_x"/>
                                          </p:val>
                                        </p:tav>
                                      </p:tavLst>
                                    </p:anim>
                                    <p:anim calcmode="lin" valueType="num">
                                      <p:cBhvr additive="base">
                                        <p:cTn id="33" dur="500" fill="hold"/>
                                        <p:tgtEl>
                                          <p:spTgt spid="28"/>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32"/>
                                        </p:tgtEl>
                                        <p:attrNameLst>
                                          <p:attrName>style.visibility</p:attrName>
                                        </p:attrNameLst>
                                      </p:cBhvr>
                                      <p:to>
                                        <p:strVal val="visible"/>
                                      </p:to>
                                    </p:set>
                                    <p:anim calcmode="lin" valueType="num">
                                      <p:cBhvr additive="base">
                                        <p:cTn id="37" dur="500" fill="hold"/>
                                        <p:tgtEl>
                                          <p:spTgt spid="32"/>
                                        </p:tgtEl>
                                        <p:attrNameLst>
                                          <p:attrName>ppt_x</p:attrName>
                                        </p:attrNameLst>
                                      </p:cBhvr>
                                      <p:tavLst>
                                        <p:tav tm="0">
                                          <p:val>
                                            <p:strVal val="1+#ppt_w/2"/>
                                          </p:val>
                                        </p:tav>
                                        <p:tav tm="100000">
                                          <p:val>
                                            <p:strVal val="#ppt_x"/>
                                          </p:val>
                                        </p:tav>
                                      </p:tavLst>
                                    </p:anim>
                                    <p:anim calcmode="lin" valueType="num">
                                      <p:cBhvr additive="base">
                                        <p:cTn id="38" dur="500" fill="hold"/>
                                        <p:tgtEl>
                                          <p:spTgt spid="32"/>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left)">
                                      <p:cBhvr>
                                        <p:cTn id="42" dur="500"/>
                                        <p:tgtEl>
                                          <p:spTgt spid="10"/>
                                        </p:tgtEl>
                                      </p:cBhvr>
                                    </p:animEffect>
                                  </p:childTnLst>
                                </p:cTn>
                              </p:par>
                            </p:childTnLst>
                          </p:cTn>
                        </p:par>
                        <p:par>
                          <p:cTn id="43" fill="hold">
                            <p:stCondLst>
                              <p:cond delay="4000"/>
                            </p:stCondLst>
                            <p:childTnLst>
                              <p:par>
                                <p:cTn id="44" presetID="22" presetClass="entr" presetSubtype="8" fill="hold" grpId="0" nodeType="afterEffect">
                                  <p:stCondLst>
                                    <p:cond delay="0"/>
                                  </p:stCondLst>
                                  <p:childTnLst>
                                    <p:set>
                                      <p:cBhvr>
                                        <p:cTn id="45" dur="1" fill="hold">
                                          <p:stCondLst>
                                            <p:cond delay="0"/>
                                          </p:stCondLst>
                                        </p:cTn>
                                        <p:tgtEl>
                                          <p:spTgt spid="36"/>
                                        </p:tgtEl>
                                        <p:attrNameLst>
                                          <p:attrName>style.visibility</p:attrName>
                                        </p:attrNameLst>
                                      </p:cBhvr>
                                      <p:to>
                                        <p:strVal val="visible"/>
                                      </p:to>
                                    </p:set>
                                    <p:animEffect transition="in" filter="wipe(left)">
                                      <p:cBhvr>
                                        <p:cTn id="46" dur="500"/>
                                        <p:tgtEl>
                                          <p:spTgt spid="36"/>
                                        </p:tgtEl>
                                      </p:cBhvr>
                                    </p:animEffect>
                                  </p:childTnLst>
                                </p:cTn>
                              </p:par>
                            </p:childTnLst>
                          </p:cTn>
                        </p:par>
                        <p:par>
                          <p:cTn id="47" fill="hold">
                            <p:stCondLst>
                              <p:cond delay="4500"/>
                            </p:stCondLst>
                            <p:childTnLst>
                              <p:par>
                                <p:cTn id="48" presetID="10"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456813"/>
            <a:ext cx="12190413" cy="800487"/>
            <a:chOff x="0" y="475863"/>
            <a:chExt cx="12190413" cy="800487"/>
          </a:xfrm>
        </p:grpSpPr>
        <p:sp>
          <p:nvSpPr>
            <p:cNvPr id="9" name="矩形 3"/>
            <p:cNvSpPr/>
            <p:nvPr/>
          </p:nvSpPr>
          <p:spPr>
            <a:xfrm>
              <a:off x="4581276" y="475863"/>
              <a:ext cx="3057229" cy="523212"/>
            </a:xfrm>
            <a:prstGeom prst="rect">
              <a:avLst/>
            </a:prstGeom>
            <a:noFill/>
            <a:ln w="9525">
              <a:noFill/>
              <a:miter/>
            </a:ln>
          </p:spPr>
          <p:txBody>
            <a:bodyPr wrap="none" lIns="91431" tIns="45716" rIns="91431" bIns="45716">
              <a:spAutoFit/>
            </a:bodyPr>
            <a:lstStyle/>
            <a:p>
              <a:pPr lvl="0" algn="ctr" eaLnBrk="1" hangingPunct="1">
                <a:buNone/>
              </a:pPr>
              <a:r>
                <a:rPr lang="zh-CN" altLang="en-US" sz="2800" b="1" dirty="0">
                  <a:solidFill>
                    <a:schemeClr val="tx2">
                      <a:lumMod val="50000"/>
                    </a:schemeClr>
                  </a:solidFill>
                  <a:latin typeface="Arial" panose="020B0604020202020204" pitchFamily="34" charset="0"/>
                  <a:ea typeface="微软雅黑" panose="020B0503020204020204" pitchFamily="34" charset="-122"/>
                  <a:sym typeface="Arial" panose="020B0604020202020204" pitchFamily="34" charset="0"/>
                </a:rPr>
                <a:t>加入你的标题描述</a:t>
              </a:r>
            </a:p>
          </p:txBody>
        </p:sp>
        <p:cxnSp>
          <p:nvCxnSpPr>
            <p:cNvPr id="3" name="直接连接符 2"/>
            <p:cNvCxnSpPr/>
            <p:nvPr/>
          </p:nvCxnSpPr>
          <p:spPr>
            <a:xfrm>
              <a:off x="0" y="1276350"/>
              <a:ext cx="12190413" cy="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5" name="组合 4"/>
          <p:cNvGrpSpPr/>
          <p:nvPr/>
        </p:nvGrpSpPr>
        <p:grpSpPr>
          <a:xfrm>
            <a:off x="1620463" y="2181541"/>
            <a:ext cx="10063538" cy="3686398"/>
            <a:chOff x="1187624" y="1601677"/>
            <a:chExt cx="7256947" cy="2658309"/>
          </a:xfrm>
        </p:grpSpPr>
        <p:sp>
          <p:nvSpPr>
            <p:cNvPr id="6" name="Freeform 8"/>
            <p:cNvSpPr>
              <a:spLocks noChangeAspect="1" noEditPoints="1"/>
            </p:cNvSpPr>
            <p:nvPr/>
          </p:nvSpPr>
          <p:spPr bwMode="auto">
            <a:xfrm>
              <a:off x="1282872" y="2609588"/>
              <a:ext cx="648000" cy="648000"/>
            </a:xfrm>
            <a:custGeom>
              <a:avLst/>
              <a:gdLst>
                <a:gd name="T0" fmla="*/ 1530 w 2449"/>
                <a:gd name="T1" fmla="*/ 38 h 2449"/>
                <a:gd name="T2" fmla="*/ 1859 w 2449"/>
                <a:gd name="T3" fmla="*/ 178 h 2449"/>
                <a:gd name="T4" fmla="*/ 2130 w 2449"/>
                <a:gd name="T5" fmla="*/ 401 h 2449"/>
                <a:gd name="T6" fmla="*/ 2328 w 2449"/>
                <a:gd name="T7" fmla="*/ 694 h 2449"/>
                <a:gd name="T8" fmla="*/ 2435 w 2449"/>
                <a:gd name="T9" fmla="*/ 1038 h 2449"/>
                <a:gd name="T10" fmla="*/ 2435 w 2449"/>
                <a:gd name="T11" fmla="*/ 1411 h 2449"/>
                <a:gd name="T12" fmla="*/ 2328 w 2449"/>
                <a:gd name="T13" fmla="*/ 1755 h 2449"/>
                <a:gd name="T14" fmla="*/ 2130 w 2449"/>
                <a:gd name="T15" fmla="*/ 2048 h 2449"/>
                <a:gd name="T16" fmla="*/ 1859 w 2449"/>
                <a:gd name="T17" fmla="*/ 2272 h 2449"/>
                <a:gd name="T18" fmla="*/ 1530 w 2449"/>
                <a:gd name="T19" fmla="*/ 2410 h 2449"/>
                <a:gd name="T20" fmla="*/ 1161 w 2449"/>
                <a:gd name="T21" fmla="*/ 2447 h 2449"/>
                <a:gd name="T22" fmla="*/ 804 w 2449"/>
                <a:gd name="T23" fmla="*/ 2375 h 2449"/>
                <a:gd name="T24" fmla="*/ 492 w 2449"/>
                <a:gd name="T25" fmla="*/ 2205 h 2449"/>
                <a:gd name="T26" fmla="*/ 243 w 2449"/>
                <a:gd name="T27" fmla="*/ 1957 h 2449"/>
                <a:gd name="T28" fmla="*/ 75 w 2449"/>
                <a:gd name="T29" fmla="*/ 1645 h 2449"/>
                <a:gd name="T30" fmla="*/ 2 w 2449"/>
                <a:gd name="T31" fmla="*/ 1287 h 2449"/>
                <a:gd name="T32" fmla="*/ 38 w 2449"/>
                <a:gd name="T33" fmla="*/ 919 h 2449"/>
                <a:gd name="T34" fmla="*/ 178 w 2449"/>
                <a:gd name="T35" fmla="*/ 589 h 2449"/>
                <a:gd name="T36" fmla="*/ 401 w 2449"/>
                <a:gd name="T37" fmla="*/ 318 h 2449"/>
                <a:gd name="T38" fmla="*/ 694 w 2449"/>
                <a:gd name="T39" fmla="*/ 121 h 2449"/>
                <a:gd name="T40" fmla="*/ 1038 w 2449"/>
                <a:gd name="T41" fmla="*/ 14 h 2449"/>
                <a:gd name="T42" fmla="*/ 1640 w 2449"/>
                <a:gd name="T43" fmla="*/ 1166 h 2449"/>
                <a:gd name="T44" fmla="*/ 1649 w 2449"/>
                <a:gd name="T45" fmla="*/ 1196 h 2449"/>
                <a:gd name="T46" fmla="*/ 1635 w 2449"/>
                <a:gd name="T47" fmla="*/ 1221 h 2449"/>
                <a:gd name="T48" fmla="*/ 1527 w 2449"/>
                <a:gd name="T49" fmla="*/ 1692 h 2449"/>
                <a:gd name="T50" fmla="*/ 1495 w 2449"/>
                <a:gd name="T51" fmla="*/ 1725 h 2449"/>
                <a:gd name="T52" fmla="*/ 1351 w 2449"/>
                <a:gd name="T53" fmla="*/ 1443 h 2449"/>
                <a:gd name="T54" fmla="*/ 1121 w 2449"/>
                <a:gd name="T55" fmla="*/ 1432 h 2449"/>
                <a:gd name="T56" fmla="*/ 1096 w 2449"/>
                <a:gd name="T57" fmla="*/ 1449 h 2449"/>
                <a:gd name="T58" fmla="*/ 946 w 2449"/>
                <a:gd name="T59" fmla="*/ 1722 h 2449"/>
                <a:gd name="T60" fmla="*/ 921 w 2449"/>
                <a:gd name="T61" fmla="*/ 1683 h 2449"/>
                <a:gd name="T62" fmla="*/ 812 w 2449"/>
                <a:gd name="T63" fmla="*/ 1219 h 2449"/>
                <a:gd name="T64" fmla="*/ 800 w 2449"/>
                <a:gd name="T65" fmla="*/ 1192 h 2449"/>
                <a:gd name="T66" fmla="*/ 814 w 2449"/>
                <a:gd name="T67" fmla="*/ 1161 h 2449"/>
                <a:gd name="T68" fmla="*/ 1233 w 2449"/>
                <a:gd name="T69" fmla="*/ 724 h 2449"/>
                <a:gd name="T70" fmla="*/ 1310 w 2449"/>
                <a:gd name="T71" fmla="*/ 391 h 2449"/>
                <a:gd name="T72" fmla="*/ 1550 w 2449"/>
                <a:gd name="T73" fmla="*/ 453 h 2449"/>
                <a:gd name="T74" fmla="*/ 1757 w 2449"/>
                <a:gd name="T75" fmla="*/ 578 h 2449"/>
                <a:gd name="T76" fmla="*/ 1919 w 2449"/>
                <a:gd name="T77" fmla="*/ 757 h 2449"/>
                <a:gd name="T78" fmla="*/ 2025 w 2449"/>
                <a:gd name="T79" fmla="*/ 975 h 2449"/>
                <a:gd name="T80" fmla="*/ 2062 w 2449"/>
                <a:gd name="T81" fmla="*/ 1225 h 2449"/>
                <a:gd name="T82" fmla="*/ 2025 w 2449"/>
                <a:gd name="T83" fmla="*/ 1474 h 2449"/>
                <a:gd name="T84" fmla="*/ 1919 w 2449"/>
                <a:gd name="T85" fmla="*/ 1693 h 2449"/>
                <a:gd name="T86" fmla="*/ 1757 w 2449"/>
                <a:gd name="T87" fmla="*/ 1870 h 2449"/>
                <a:gd name="T88" fmla="*/ 1550 w 2449"/>
                <a:gd name="T89" fmla="*/ 1996 h 2449"/>
                <a:gd name="T90" fmla="*/ 1310 w 2449"/>
                <a:gd name="T91" fmla="*/ 2058 h 2449"/>
                <a:gd name="T92" fmla="*/ 1056 w 2449"/>
                <a:gd name="T93" fmla="*/ 2045 h 2449"/>
                <a:gd name="T94" fmla="*/ 825 w 2449"/>
                <a:gd name="T95" fmla="*/ 1961 h 2449"/>
                <a:gd name="T96" fmla="*/ 632 w 2449"/>
                <a:gd name="T97" fmla="*/ 1817 h 2449"/>
                <a:gd name="T98" fmla="*/ 488 w 2449"/>
                <a:gd name="T99" fmla="*/ 1623 h 2449"/>
                <a:gd name="T100" fmla="*/ 404 w 2449"/>
                <a:gd name="T101" fmla="*/ 1393 h 2449"/>
                <a:gd name="T102" fmla="*/ 391 w 2449"/>
                <a:gd name="T103" fmla="*/ 1139 h 2449"/>
                <a:gd name="T104" fmla="*/ 453 w 2449"/>
                <a:gd name="T105" fmla="*/ 899 h 2449"/>
                <a:gd name="T106" fmla="*/ 578 w 2449"/>
                <a:gd name="T107" fmla="*/ 692 h 2449"/>
                <a:gd name="T108" fmla="*/ 757 w 2449"/>
                <a:gd name="T109" fmla="*/ 530 h 2449"/>
                <a:gd name="T110" fmla="*/ 975 w 2449"/>
                <a:gd name="T111" fmla="*/ 425 h 2449"/>
                <a:gd name="T112" fmla="*/ 1225 w 2449"/>
                <a:gd name="T113" fmla="*/ 387 h 2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449" h="2449">
                  <a:moveTo>
                    <a:pt x="1225" y="0"/>
                  </a:moveTo>
                  <a:lnTo>
                    <a:pt x="1287" y="2"/>
                  </a:lnTo>
                  <a:lnTo>
                    <a:pt x="1350" y="6"/>
                  </a:lnTo>
                  <a:lnTo>
                    <a:pt x="1411" y="14"/>
                  </a:lnTo>
                  <a:lnTo>
                    <a:pt x="1471" y="25"/>
                  </a:lnTo>
                  <a:lnTo>
                    <a:pt x="1530" y="38"/>
                  </a:lnTo>
                  <a:lnTo>
                    <a:pt x="1589" y="55"/>
                  </a:lnTo>
                  <a:lnTo>
                    <a:pt x="1645" y="75"/>
                  </a:lnTo>
                  <a:lnTo>
                    <a:pt x="1701" y="96"/>
                  </a:lnTo>
                  <a:lnTo>
                    <a:pt x="1755" y="121"/>
                  </a:lnTo>
                  <a:lnTo>
                    <a:pt x="1808" y="148"/>
                  </a:lnTo>
                  <a:lnTo>
                    <a:pt x="1859" y="178"/>
                  </a:lnTo>
                  <a:lnTo>
                    <a:pt x="1909" y="209"/>
                  </a:lnTo>
                  <a:lnTo>
                    <a:pt x="1957" y="243"/>
                  </a:lnTo>
                  <a:lnTo>
                    <a:pt x="2003" y="279"/>
                  </a:lnTo>
                  <a:lnTo>
                    <a:pt x="2048" y="318"/>
                  </a:lnTo>
                  <a:lnTo>
                    <a:pt x="2090" y="359"/>
                  </a:lnTo>
                  <a:lnTo>
                    <a:pt x="2130" y="401"/>
                  </a:lnTo>
                  <a:lnTo>
                    <a:pt x="2170" y="446"/>
                  </a:lnTo>
                  <a:lnTo>
                    <a:pt x="2206" y="492"/>
                  </a:lnTo>
                  <a:lnTo>
                    <a:pt x="2239" y="540"/>
                  </a:lnTo>
                  <a:lnTo>
                    <a:pt x="2272" y="589"/>
                  </a:lnTo>
                  <a:lnTo>
                    <a:pt x="2301" y="641"/>
                  </a:lnTo>
                  <a:lnTo>
                    <a:pt x="2328" y="694"/>
                  </a:lnTo>
                  <a:lnTo>
                    <a:pt x="2352" y="747"/>
                  </a:lnTo>
                  <a:lnTo>
                    <a:pt x="2375" y="804"/>
                  </a:lnTo>
                  <a:lnTo>
                    <a:pt x="2394" y="860"/>
                  </a:lnTo>
                  <a:lnTo>
                    <a:pt x="2411" y="919"/>
                  </a:lnTo>
                  <a:lnTo>
                    <a:pt x="2424" y="977"/>
                  </a:lnTo>
                  <a:lnTo>
                    <a:pt x="2435" y="1038"/>
                  </a:lnTo>
                  <a:lnTo>
                    <a:pt x="2442" y="1100"/>
                  </a:lnTo>
                  <a:lnTo>
                    <a:pt x="2447" y="1161"/>
                  </a:lnTo>
                  <a:lnTo>
                    <a:pt x="2449" y="1225"/>
                  </a:lnTo>
                  <a:lnTo>
                    <a:pt x="2447" y="1287"/>
                  </a:lnTo>
                  <a:lnTo>
                    <a:pt x="2442" y="1350"/>
                  </a:lnTo>
                  <a:lnTo>
                    <a:pt x="2435" y="1411"/>
                  </a:lnTo>
                  <a:lnTo>
                    <a:pt x="2424" y="1471"/>
                  </a:lnTo>
                  <a:lnTo>
                    <a:pt x="2411" y="1530"/>
                  </a:lnTo>
                  <a:lnTo>
                    <a:pt x="2394" y="1589"/>
                  </a:lnTo>
                  <a:lnTo>
                    <a:pt x="2375" y="1645"/>
                  </a:lnTo>
                  <a:lnTo>
                    <a:pt x="2352" y="1701"/>
                  </a:lnTo>
                  <a:lnTo>
                    <a:pt x="2328" y="1755"/>
                  </a:lnTo>
                  <a:lnTo>
                    <a:pt x="2301" y="1808"/>
                  </a:lnTo>
                  <a:lnTo>
                    <a:pt x="2272" y="1859"/>
                  </a:lnTo>
                  <a:lnTo>
                    <a:pt x="2239" y="1908"/>
                  </a:lnTo>
                  <a:lnTo>
                    <a:pt x="2206" y="1957"/>
                  </a:lnTo>
                  <a:lnTo>
                    <a:pt x="2170" y="2003"/>
                  </a:lnTo>
                  <a:lnTo>
                    <a:pt x="2130" y="2048"/>
                  </a:lnTo>
                  <a:lnTo>
                    <a:pt x="2090" y="2090"/>
                  </a:lnTo>
                  <a:lnTo>
                    <a:pt x="2048" y="2130"/>
                  </a:lnTo>
                  <a:lnTo>
                    <a:pt x="2003" y="2169"/>
                  </a:lnTo>
                  <a:lnTo>
                    <a:pt x="1957" y="2205"/>
                  </a:lnTo>
                  <a:lnTo>
                    <a:pt x="1909" y="2239"/>
                  </a:lnTo>
                  <a:lnTo>
                    <a:pt x="1859" y="2272"/>
                  </a:lnTo>
                  <a:lnTo>
                    <a:pt x="1808" y="2301"/>
                  </a:lnTo>
                  <a:lnTo>
                    <a:pt x="1755" y="2328"/>
                  </a:lnTo>
                  <a:lnTo>
                    <a:pt x="1701" y="2352"/>
                  </a:lnTo>
                  <a:lnTo>
                    <a:pt x="1645" y="2375"/>
                  </a:lnTo>
                  <a:lnTo>
                    <a:pt x="1589" y="2394"/>
                  </a:lnTo>
                  <a:lnTo>
                    <a:pt x="1530" y="2410"/>
                  </a:lnTo>
                  <a:lnTo>
                    <a:pt x="1471" y="2424"/>
                  </a:lnTo>
                  <a:lnTo>
                    <a:pt x="1411" y="2435"/>
                  </a:lnTo>
                  <a:lnTo>
                    <a:pt x="1350" y="2442"/>
                  </a:lnTo>
                  <a:lnTo>
                    <a:pt x="1287" y="2447"/>
                  </a:lnTo>
                  <a:lnTo>
                    <a:pt x="1225" y="2449"/>
                  </a:lnTo>
                  <a:lnTo>
                    <a:pt x="1161" y="2447"/>
                  </a:lnTo>
                  <a:lnTo>
                    <a:pt x="1100" y="2442"/>
                  </a:lnTo>
                  <a:lnTo>
                    <a:pt x="1038" y="2435"/>
                  </a:lnTo>
                  <a:lnTo>
                    <a:pt x="977" y="2424"/>
                  </a:lnTo>
                  <a:lnTo>
                    <a:pt x="918" y="2410"/>
                  </a:lnTo>
                  <a:lnTo>
                    <a:pt x="860" y="2394"/>
                  </a:lnTo>
                  <a:lnTo>
                    <a:pt x="804" y="2375"/>
                  </a:lnTo>
                  <a:lnTo>
                    <a:pt x="747" y="2352"/>
                  </a:lnTo>
                  <a:lnTo>
                    <a:pt x="694" y="2328"/>
                  </a:lnTo>
                  <a:lnTo>
                    <a:pt x="641" y="2301"/>
                  </a:lnTo>
                  <a:lnTo>
                    <a:pt x="589" y="2272"/>
                  </a:lnTo>
                  <a:lnTo>
                    <a:pt x="540" y="2239"/>
                  </a:lnTo>
                  <a:lnTo>
                    <a:pt x="492" y="2205"/>
                  </a:lnTo>
                  <a:lnTo>
                    <a:pt x="446" y="2169"/>
                  </a:lnTo>
                  <a:lnTo>
                    <a:pt x="401" y="2130"/>
                  </a:lnTo>
                  <a:lnTo>
                    <a:pt x="359" y="2090"/>
                  </a:lnTo>
                  <a:lnTo>
                    <a:pt x="318" y="2048"/>
                  </a:lnTo>
                  <a:lnTo>
                    <a:pt x="279" y="2003"/>
                  </a:lnTo>
                  <a:lnTo>
                    <a:pt x="243" y="1957"/>
                  </a:lnTo>
                  <a:lnTo>
                    <a:pt x="209" y="1908"/>
                  </a:lnTo>
                  <a:lnTo>
                    <a:pt x="178" y="1859"/>
                  </a:lnTo>
                  <a:lnTo>
                    <a:pt x="148" y="1808"/>
                  </a:lnTo>
                  <a:lnTo>
                    <a:pt x="121" y="1755"/>
                  </a:lnTo>
                  <a:lnTo>
                    <a:pt x="96" y="1701"/>
                  </a:lnTo>
                  <a:lnTo>
                    <a:pt x="75" y="1645"/>
                  </a:lnTo>
                  <a:lnTo>
                    <a:pt x="55" y="1589"/>
                  </a:lnTo>
                  <a:lnTo>
                    <a:pt x="38" y="1530"/>
                  </a:lnTo>
                  <a:lnTo>
                    <a:pt x="25" y="1471"/>
                  </a:lnTo>
                  <a:lnTo>
                    <a:pt x="14" y="1411"/>
                  </a:lnTo>
                  <a:lnTo>
                    <a:pt x="6" y="1350"/>
                  </a:lnTo>
                  <a:lnTo>
                    <a:pt x="2" y="1287"/>
                  </a:lnTo>
                  <a:lnTo>
                    <a:pt x="0" y="1225"/>
                  </a:lnTo>
                  <a:lnTo>
                    <a:pt x="2" y="1161"/>
                  </a:lnTo>
                  <a:lnTo>
                    <a:pt x="6" y="1100"/>
                  </a:lnTo>
                  <a:lnTo>
                    <a:pt x="14" y="1038"/>
                  </a:lnTo>
                  <a:lnTo>
                    <a:pt x="25" y="977"/>
                  </a:lnTo>
                  <a:lnTo>
                    <a:pt x="38" y="919"/>
                  </a:lnTo>
                  <a:lnTo>
                    <a:pt x="55" y="860"/>
                  </a:lnTo>
                  <a:lnTo>
                    <a:pt x="75" y="804"/>
                  </a:lnTo>
                  <a:lnTo>
                    <a:pt x="96" y="747"/>
                  </a:lnTo>
                  <a:lnTo>
                    <a:pt x="121" y="694"/>
                  </a:lnTo>
                  <a:lnTo>
                    <a:pt x="148" y="641"/>
                  </a:lnTo>
                  <a:lnTo>
                    <a:pt x="178" y="589"/>
                  </a:lnTo>
                  <a:lnTo>
                    <a:pt x="209" y="540"/>
                  </a:lnTo>
                  <a:lnTo>
                    <a:pt x="243" y="492"/>
                  </a:lnTo>
                  <a:lnTo>
                    <a:pt x="279" y="446"/>
                  </a:lnTo>
                  <a:lnTo>
                    <a:pt x="318" y="401"/>
                  </a:lnTo>
                  <a:lnTo>
                    <a:pt x="359" y="359"/>
                  </a:lnTo>
                  <a:lnTo>
                    <a:pt x="401" y="318"/>
                  </a:lnTo>
                  <a:lnTo>
                    <a:pt x="446" y="279"/>
                  </a:lnTo>
                  <a:lnTo>
                    <a:pt x="492" y="243"/>
                  </a:lnTo>
                  <a:lnTo>
                    <a:pt x="540" y="209"/>
                  </a:lnTo>
                  <a:lnTo>
                    <a:pt x="589" y="178"/>
                  </a:lnTo>
                  <a:lnTo>
                    <a:pt x="641" y="148"/>
                  </a:lnTo>
                  <a:lnTo>
                    <a:pt x="694" y="121"/>
                  </a:lnTo>
                  <a:lnTo>
                    <a:pt x="747" y="96"/>
                  </a:lnTo>
                  <a:lnTo>
                    <a:pt x="804" y="75"/>
                  </a:lnTo>
                  <a:lnTo>
                    <a:pt x="860" y="55"/>
                  </a:lnTo>
                  <a:lnTo>
                    <a:pt x="918" y="38"/>
                  </a:lnTo>
                  <a:lnTo>
                    <a:pt x="977" y="25"/>
                  </a:lnTo>
                  <a:lnTo>
                    <a:pt x="1038" y="14"/>
                  </a:lnTo>
                  <a:lnTo>
                    <a:pt x="1100" y="6"/>
                  </a:lnTo>
                  <a:lnTo>
                    <a:pt x="1161" y="2"/>
                  </a:lnTo>
                  <a:lnTo>
                    <a:pt x="1225" y="0"/>
                  </a:lnTo>
                  <a:close/>
                  <a:moveTo>
                    <a:pt x="1253" y="736"/>
                  </a:moveTo>
                  <a:lnTo>
                    <a:pt x="1636" y="1161"/>
                  </a:lnTo>
                  <a:lnTo>
                    <a:pt x="1640" y="1166"/>
                  </a:lnTo>
                  <a:lnTo>
                    <a:pt x="1643" y="1170"/>
                  </a:lnTo>
                  <a:lnTo>
                    <a:pt x="1645" y="1175"/>
                  </a:lnTo>
                  <a:lnTo>
                    <a:pt x="1647" y="1181"/>
                  </a:lnTo>
                  <a:lnTo>
                    <a:pt x="1648" y="1186"/>
                  </a:lnTo>
                  <a:lnTo>
                    <a:pt x="1649" y="1191"/>
                  </a:lnTo>
                  <a:lnTo>
                    <a:pt x="1649" y="1196"/>
                  </a:lnTo>
                  <a:lnTo>
                    <a:pt x="1648" y="1201"/>
                  </a:lnTo>
                  <a:lnTo>
                    <a:pt x="1646" y="1206"/>
                  </a:lnTo>
                  <a:lnTo>
                    <a:pt x="1644" y="1210"/>
                  </a:lnTo>
                  <a:lnTo>
                    <a:pt x="1642" y="1214"/>
                  </a:lnTo>
                  <a:lnTo>
                    <a:pt x="1639" y="1218"/>
                  </a:lnTo>
                  <a:lnTo>
                    <a:pt x="1635" y="1221"/>
                  </a:lnTo>
                  <a:lnTo>
                    <a:pt x="1631" y="1223"/>
                  </a:lnTo>
                  <a:lnTo>
                    <a:pt x="1626" y="1225"/>
                  </a:lnTo>
                  <a:lnTo>
                    <a:pt x="1621" y="1225"/>
                  </a:lnTo>
                  <a:lnTo>
                    <a:pt x="1528" y="1225"/>
                  </a:lnTo>
                  <a:lnTo>
                    <a:pt x="1528" y="1683"/>
                  </a:lnTo>
                  <a:lnTo>
                    <a:pt x="1527" y="1692"/>
                  </a:lnTo>
                  <a:lnTo>
                    <a:pt x="1525" y="1699"/>
                  </a:lnTo>
                  <a:lnTo>
                    <a:pt x="1521" y="1707"/>
                  </a:lnTo>
                  <a:lnTo>
                    <a:pt x="1516" y="1713"/>
                  </a:lnTo>
                  <a:lnTo>
                    <a:pt x="1509" y="1718"/>
                  </a:lnTo>
                  <a:lnTo>
                    <a:pt x="1502" y="1722"/>
                  </a:lnTo>
                  <a:lnTo>
                    <a:pt x="1495" y="1725"/>
                  </a:lnTo>
                  <a:lnTo>
                    <a:pt x="1486" y="1725"/>
                  </a:lnTo>
                  <a:lnTo>
                    <a:pt x="1355" y="1725"/>
                  </a:lnTo>
                  <a:lnTo>
                    <a:pt x="1355" y="1459"/>
                  </a:lnTo>
                  <a:lnTo>
                    <a:pt x="1355" y="1454"/>
                  </a:lnTo>
                  <a:lnTo>
                    <a:pt x="1353" y="1449"/>
                  </a:lnTo>
                  <a:lnTo>
                    <a:pt x="1351" y="1443"/>
                  </a:lnTo>
                  <a:lnTo>
                    <a:pt x="1348" y="1439"/>
                  </a:lnTo>
                  <a:lnTo>
                    <a:pt x="1344" y="1436"/>
                  </a:lnTo>
                  <a:lnTo>
                    <a:pt x="1339" y="1434"/>
                  </a:lnTo>
                  <a:lnTo>
                    <a:pt x="1334" y="1432"/>
                  </a:lnTo>
                  <a:lnTo>
                    <a:pt x="1329" y="1432"/>
                  </a:lnTo>
                  <a:lnTo>
                    <a:pt x="1121" y="1432"/>
                  </a:lnTo>
                  <a:lnTo>
                    <a:pt x="1115" y="1432"/>
                  </a:lnTo>
                  <a:lnTo>
                    <a:pt x="1110" y="1434"/>
                  </a:lnTo>
                  <a:lnTo>
                    <a:pt x="1106" y="1436"/>
                  </a:lnTo>
                  <a:lnTo>
                    <a:pt x="1102" y="1439"/>
                  </a:lnTo>
                  <a:lnTo>
                    <a:pt x="1099" y="1443"/>
                  </a:lnTo>
                  <a:lnTo>
                    <a:pt x="1096" y="1449"/>
                  </a:lnTo>
                  <a:lnTo>
                    <a:pt x="1094" y="1454"/>
                  </a:lnTo>
                  <a:lnTo>
                    <a:pt x="1093" y="1459"/>
                  </a:lnTo>
                  <a:lnTo>
                    <a:pt x="1093" y="1725"/>
                  </a:lnTo>
                  <a:lnTo>
                    <a:pt x="962" y="1725"/>
                  </a:lnTo>
                  <a:lnTo>
                    <a:pt x="954" y="1724"/>
                  </a:lnTo>
                  <a:lnTo>
                    <a:pt x="946" y="1722"/>
                  </a:lnTo>
                  <a:lnTo>
                    <a:pt x="939" y="1718"/>
                  </a:lnTo>
                  <a:lnTo>
                    <a:pt x="933" y="1713"/>
                  </a:lnTo>
                  <a:lnTo>
                    <a:pt x="928" y="1707"/>
                  </a:lnTo>
                  <a:lnTo>
                    <a:pt x="924" y="1699"/>
                  </a:lnTo>
                  <a:lnTo>
                    <a:pt x="922" y="1692"/>
                  </a:lnTo>
                  <a:lnTo>
                    <a:pt x="921" y="1683"/>
                  </a:lnTo>
                  <a:lnTo>
                    <a:pt x="921" y="1225"/>
                  </a:lnTo>
                  <a:lnTo>
                    <a:pt x="833" y="1225"/>
                  </a:lnTo>
                  <a:lnTo>
                    <a:pt x="827" y="1225"/>
                  </a:lnTo>
                  <a:lnTo>
                    <a:pt x="821" y="1223"/>
                  </a:lnTo>
                  <a:lnTo>
                    <a:pt x="816" y="1221"/>
                  </a:lnTo>
                  <a:lnTo>
                    <a:pt x="812" y="1219"/>
                  </a:lnTo>
                  <a:lnTo>
                    <a:pt x="808" y="1214"/>
                  </a:lnTo>
                  <a:lnTo>
                    <a:pt x="805" y="1211"/>
                  </a:lnTo>
                  <a:lnTo>
                    <a:pt x="803" y="1206"/>
                  </a:lnTo>
                  <a:lnTo>
                    <a:pt x="801" y="1202"/>
                  </a:lnTo>
                  <a:lnTo>
                    <a:pt x="800" y="1197"/>
                  </a:lnTo>
                  <a:lnTo>
                    <a:pt x="800" y="1192"/>
                  </a:lnTo>
                  <a:lnTo>
                    <a:pt x="801" y="1187"/>
                  </a:lnTo>
                  <a:lnTo>
                    <a:pt x="802" y="1181"/>
                  </a:lnTo>
                  <a:lnTo>
                    <a:pt x="804" y="1176"/>
                  </a:lnTo>
                  <a:lnTo>
                    <a:pt x="806" y="1171"/>
                  </a:lnTo>
                  <a:lnTo>
                    <a:pt x="810" y="1166"/>
                  </a:lnTo>
                  <a:lnTo>
                    <a:pt x="814" y="1161"/>
                  </a:lnTo>
                  <a:lnTo>
                    <a:pt x="1196" y="736"/>
                  </a:lnTo>
                  <a:lnTo>
                    <a:pt x="1202" y="731"/>
                  </a:lnTo>
                  <a:lnTo>
                    <a:pt x="1209" y="726"/>
                  </a:lnTo>
                  <a:lnTo>
                    <a:pt x="1217" y="724"/>
                  </a:lnTo>
                  <a:lnTo>
                    <a:pt x="1225" y="723"/>
                  </a:lnTo>
                  <a:lnTo>
                    <a:pt x="1233" y="724"/>
                  </a:lnTo>
                  <a:lnTo>
                    <a:pt x="1240" y="726"/>
                  </a:lnTo>
                  <a:lnTo>
                    <a:pt x="1247" y="731"/>
                  </a:lnTo>
                  <a:lnTo>
                    <a:pt x="1253" y="736"/>
                  </a:lnTo>
                  <a:close/>
                  <a:moveTo>
                    <a:pt x="1225" y="387"/>
                  </a:moveTo>
                  <a:lnTo>
                    <a:pt x="1268" y="388"/>
                  </a:lnTo>
                  <a:lnTo>
                    <a:pt x="1310" y="391"/>
                  </a:lnTo>
                  <a:lnTo>
                    <a:pt x="1352" y="396"/>
                  </a:lnTo>
                  <a:lnTo>
                    <a:pt x="1393" y="403"/>
                  </a:lnTo>
                  <a:lnTo>
                    <a:pt x="1433" y="414"/>
                  </a:lnTo>
                  <a:lnTo>
                    <a:pt x="1474" y="425"/>
                  </a:lnTo>
                  <a:lnTo>
                    <a:pt x="1512" y="438"/>
                  </a:lnTo>
                  <a:lnTo>
                    <a:pt x="1550" y="453"/>
                  </a:lnTo>
                  <a:lnTo>
                    <a:pt x="1588" y="469"/>
                  </a:lnTo>
                  <a:lnTo>
                    <a:pt x="1624" y="488"/>
                  </a:lnTo>
                  <a:lnTo>
                    <a:pt x="1658" y="508"/>
                  </a:lnTo>
                  <a:lnTo>
                    <a:pt x="1693" y="530"/>
                  </a:lnTo>
                  <a:lnTo>
                    <a:pt x="1726" y="554"/>
                  </a:lnTo>
                  <a:lnTo>
                    <a:pt x="1757" y="578"/>
                  </a:lnTo>
                  <a:lnTo>
                    <a:pt x="1788" y="604"/>
                  </a:lnTo>
                  <a:lnTo>
                    <a:pt x="1817" y="632"/>
                  </a:lnTo>
                  <a:lnTo>
                    <a:pt x="1844" y="662"/>
                  </a:lnTo>
                  <a:lnTo>
                    <a:pt x="1871" y="692"/>
                  </a:lnTo>
                  <a:lnTo>
                    <a:pt x="1895" y="723"/>
                  </a:lnTo>
                  <a:lnTo>
                    <a:pt x="1919" y="757"/>
                  </a:lnTo>
                  <a:lnTo>
                    <a:pt x="1941" y="790"/>
                  </a:lnTo>
                  <a:lnTo>
                    <a:pt x="1961" y="825"/>
                  </a:lnTo>
                  <a:lnTo>
                    <a:pt x="1979" y="861"/>
                  </a:lnTo>
                  <a:lnTo>
                    <a:pt x="1996" y="899"/>
                  </a:lnTo>
                  <a:lnTo>
                    <a:pt x="2011" y="936"/>
                  </a:lnTo>
                  <a:lnTo>
                    <a:pt x="2025" y="975"/>
                  </a:lnTo>
                  <a:lnTo>
                    <a:pt x="2036" y="1015"/>
                  </a:lnTo>
                  <a:lnTo>
                    <a:pt x="2045" y="1056"/>
                  </a:lnTo>
                  <a:lnTo>
                    <a:pt x="2053" y="1096"/>
                  </a:lnTo>
                  <a:lnTo>
                    <a:pt x="2058" y="1139"/>
                  </a:lnTo>
                  <a:lnTo>
                    <a:pt x="2061" y="1181"/>
                  </a:lnTo>
                  <a:lnTo>
                    <a:pt x="2062" y="1225"/>
                  </a:lnTo>
                  <a:lnTo>
                    <a:pt x="2061" y="1268"/>
                  </a:lnTo>
                  <a:lnTo>
                    <a:pt x="2058" y="1310"/>
                  </a:lnTo>
                  <a:lnTo>
                    <a:pt x="2053" y="1352"/>
                  </a:lnTo>
                  <a:lnTo>
                    <a:pt x="2045" y="1393"/>
                  </a:lnTo>
                  <a:lnTo>
                    <a:pt x="2036" y="1433"/>
                  </a:lnTo>
                  <a:lnTo>
                    <a:pt x="2025" y="1474"/>
                  </a:lnTo>
                  <a:lnTo>
                    <a:pt x="2011" y="1512"/>
                  </a:lnTo>
                  <a:lnTo>
                    <a:pt x="1996" y="1550"/>
                  </a:lnTo>
                  <a:lnTo>
                    <a:pt x="1979" y="1588"/>
                  </a:lnTo>
                  <a:lnTo>
                    <a:pt x="1961" y="1623"/>
                  </a:lnTo>
                  <a:lnTo>
                    <a:pt x="1941" y="1658"/>
                  </a:lnTo>
                  <a:lnTo>
                    <a:pt x="1919" y="1693"/>
                  </a:lnTo>
                  <a:lnTo>
                    <a:pt x="1895" y="1725"/>
                  </a:lnTo>
                  <a:lnTo>
                    <a:pt x="1871" y="1757"/>
                  </a:lnTo>
                  <a:lnTo>
                    <a:pt x="1844" y="1787"/>
                  </a:lnTo>
                  <a:lnTo>
                    <a:pt x="1817" y="1817"/>
                  </a:lnTo>
                  <a:lnTo>
                    <a:pt x="1788" y="1844"/>
                  </a:lnTo>
                  <a:lnTo>
                    <a:pt x="1757" y="1870"/>
                  </a:lnTo>
                  <a:lnTo>
                    <a:pt x="1726" y="1895"/>
                  </a:lnTo>
                  <a:lnTo>
                    <a:pt x="1693" y="1919"/>
                  </a:lnTo>
                  <a:lnTo>
                    <a:pt x="1658" y="1941"/>
                  </a:lnTo>
                  <a:lnTo>
                    <a:pt x="1624" y="1961"/>
                  </a:lnTo>
                  <a:lnTo>
                    <a:pt x="1588" y="1979"/>
                  </a:lnTo>
                  <a:lnTo>
                    <a:pt x="1550" y="1996"/>
                  </a:lnTo>
                  <a:lnTo>
                    <a:pt x="1512" y="2011"/>
                  </a:lnTo>
                  <a:lnTo>
                    <a:pt x="1474" y="2024"/>
                  </a:lnTo>
                  <a:lnTo>
                    <a:pt x="1433" y="2036"/>
                  </a:lnTo>
                  <a:lnTo>
                    <a:pt x="1393" y="2045"/>
                  </a:lnTo>
                  <a:lnTo>
                    <a:pt x="1352" y="2053"/>
                  </a:lnTo>
                  <a:lnTo>
                    <a:pt x="1310" y="2058"/>
                  </a:lnTo>
                  <a:lnTo>
                    <a:pt x="1268" y="2061"/>
                  </a:lnTo>
                  <a:lnTo>
                    <a:pt x="1225" y="2062"/>
                  </a:lnTo>
                  <a:lnTo>
                    <a:pt x="1181" y="2061"/>
                  </a:lnTo>
                  <a:lnTo>
                    <a:pt x="1139" y="2058"/>
                  </a:lnTo>
                  <a:lnTo>
                    <a:pt x="1097" y="2053"/>
                  </a:lnTo>
                  <a:lnTo>
                    <a:pt x="1056" y="2045"/>
                  </a:lnTo>
                  <a:lnTo>
                    <a:pt x="1015" y="2036"/>
                  </a:lnTo>
                  <a:lnTo>
                    <a:pt x="975" y="2024"/>
                  </a:lnTo>
                  <a:lnTo>
                    <a:pt x="936" y="2011"/>
                  </a:lnTo>
                  <a:lnTo>
                    <a:pt x="899" y="1996"/>
                  </a:lnTo>
                  <a:lnTo>
                    <a:pt x="861" y="1979"/>
                  </a:lnTo>
                  <a:lnTo>
                    <a:pt x="825" y="1961"/>
                  </a:lnTo>
                  <a:lnTo>
                    <a:pt x="790" y="1941"/>
                  </a:lnTo>
                  <a:lnTo>
                    <a:pt x="757" y="1919"/>
                  </a:lnTo>
                  <a:lnTo>
                    <a:pt x="723" y="1895"/>
                  </a:lnTo>
                  <a:lnTo>
                    <a:pt x="692" y="1870"/>
                  </a:lnTo>
                  <a:lnTo>
                    <a:pt x="662" y="1844"/>
                  </a:lnTo>
                  <a:lnTo>
                    <a:pt x="632" y="1817"/>
                  </a:lnTo>
                  <a:lnTo>
                    <a:pt x="604" y="1787"/>
                  </a:lnTo>
                  <a:lnTo>
                    <a:pt x="578" y="1757"/>
                  </a:lnTo>
                  <a:lnTo>
                    <a:pt x="554" y="1725"/>
                  </a:lnTo>
                  <a:lnTo>
                    <a:pt x="530" y="1693"/>
                  </a:lnTo>
                  <a:lnTo>
                    <a:pt x="508" y="1658"/>
                  </a:lnTo>
                  <a:lnTo>
                    <a:pt x="488" y="1623"/>
                  </a:lnTo>
                  <a:lnTo>
                    <a:pt x="469" y="1588"/>
                  </a:lnTo>
                  <a:lnTo>
                    <a:pt x="453" y="1550"/>
                  </a:lnTo>
                  <a:lnTo>
                    <a:pt x="438" y="1512"/>
                  </a:lnTo>
                  <a:lnTo>
                    <a:pt x="425" y="1474"/>
                  </a:lnTo>
                  <a:lnTo>
                    <a:pt x="414" y="1433"/>
                  </a:lnTo>
                  <a:lnTo>
                    <a:pt x="404" y="1393"/>
                  </a:lnTo>
                  <a:lnTo>
                    <a:pt x="396" y="1352"/>
                  </a:lnTo>
                  <a:lnTo>
                    <a:pt x="391" y="1310"/>
                  </a:lnTo>
                  <a:lnTo>
                    <a:pt x="388" y="1268"/>
                  </a:lnTo>
                  <a:lnTo>
                    <a:pt x="387" y="1225"/>
                  </a:lnTo>
                  <a:lnTo>
                    <a:pt x="388" y="1181"/>
                  </a:lnTo>
                  <a:lnTo>
                    <a:pt x="391" y="1139"/>
                  </a:lnTo>
                  <a:lnTo>
                    <a:pt x="396" y="1096"/>
                  </a:lnTo>
                  <a:lnTo>
                    <a:pt x="404" y="1056"/>
                  </a:lnTo>
                  <a:lnTo>
                    <a:pt x="414" y="1015"/>
                  </a:lnTo>
                  <a:lnTo>
                    <a:pt x="425" y="975"/>
                  </a:lnTo>
                  <a:lnTo>
                    <a:pt x="438" y="936"/>
                  </a:lnTo>
                  <a:lnTo>
                    <a:pt x="453" y="899"/>
                  </a:lnTo>
                  <a:lnTo>
                    <a:pt x="469" y="861"/>
                  </a:lnTo>
                  <a:lnTo>
                    <a:pt x="488" y="825"/>
                  </a:lnTo>
                  <a:lnTo>
                    <a:pt x="508" y="790"/>
                  </a:lnTo>
                  <a:lnTo>
                    <a:pt x="530" y="757"/>
                  </a:lnTo>
                  <a:lnTo>
                    <a:pt x="554" y="723"/>
                  </a:lnTo>
                  <a:lnTo>
                    <a:pt x="578" y="692"/>
                  </a:lnTo>
                  <a:lnTo>
                    <a:pt x="604" y="662"/>
                  </a:lnTo>
                  <a:lnTo>
                    <a:pt x="632" y="632"/>
                  </a:lnTo>
                  <a:lnTo>
                    <a:pt x="662" y="604"/>
                  </a:lnTo>
                  <a:lnTo>
                    <a:pt x="692" y="578"/>
                  </a:lnTo>
                  <a:lnTo>
                    <a:pt x="723" y="554"/>
                  </a:lnTo>
                  <a:lnTo>
                    <a:pt x="757" y="530"/>
                  </a:lnTo>
                  <a:lnTo>
                    <a:pt x="790" y="508"/>
                  </a:lnTo>
                  <a:lnTo>
                    <a:pt x="825" y="488"/>
                  </a:lnTo>
                  <a:lnTo>
                    <a:pt x="861" y="469"/>
                  </a:lnTo>
                  <a:lnTo>
                    <a:pt x="899" y="453"/>
                  </a:lnTo>
                  <a:lnTo>
                    <a:pt x="936" y="438"/>
                  </a:lnTo>
                  <a:lnTo>
                    <a:pt x="975" y="425"/>
                  </a:lnTo>
                  <a:lnTo>
                    <a:pt x="1015" y="414"/>
                  </a:lnTo>
                  <a:lnTo>
                    <a:pt x="1056" y="403"/>
                  </a:lnTo>
                  <a:lnTo>
                    <a:pt x="1097" y="396"/>
                  </a:lnTo>
                  <a:lnTo>
                    <a:pt x="1139" y="391"/>
                  </a:lnTo>
                  <a:lnTo>
                    <a:pt x="1181" y="388"/>
                  </a:lnTo>
                  <a:lnTo>
                    <a:pt x="1225" y="387"/>
                  </a:lnTo>
                  <a:close/>
                </a:path>
              </a:pathLst>
            </a:custGeom>
            <a:solidFill>
              <a:schemeClr val="tx2">
                <a:lumMod val="50000"/>
              </a:schemeClr>
            </a:solidFill>
            <a:ln>
              <a:noFill/>
            </a:ln>
          </p:spPr>
          <p:txBody>
            <a:bodyPr vert="horz" wrap="square" lIns="91440" tIns="45720" rIns="91440" bIns="45720" numCol="1" anchor="t" anchorCtr="0" compatLnSpc="1"/>
            <a:lstStyle/>
            <a:p>
              <a:endParaRPr lang="zh-CN" altLang="en-US" sz="2800">
                <a:solidFill>
                  <a:schemeClr val="bg1">
                    <a:lumMod val="65000"/>
                  </a:schemeClr>
                </a:solidFill>
              </a:endParaRPr>
            </a:p>
          </p:txBody>
        </p:sp>
        <p:sp>
          <p:nvSpPr>
            <p:cNvPr id="7" name="Freeform 9"/>
            <p:cNvSpPr>
              <a:spLocks noChangeAspect="1" noEditPoints="1"/>
            </p:cNvSpPr>
            <p:nvPr/>
          </p:nvSpPr>
          <p:spPr bwMode="auto">
            <a:xfrm>
              <a:off x="5603352" y="2609588"/>
              <a:ext cx="648000" cy="648000"/>
            </a:xfrm>
            <a:custGeom>
              <a:avLst/>
              <a:gdLst>
                <a:gd name="T0" fmla="*/ 1701 w 2449"/>
                <a:gd name="T1" fmla="*/ 97 h 2449"/>
                <a:gd name="T2" fmla="*/ 2130 w 2449"/>
                <a:gd name="T3" fmla="*/ 401 h 2449"/>
                <a:gd name="T4" fmla="*/ 2394 w 2449"/>
                <a:gd name="T5" fmla="*/ 860 h 2449"/>
                <a:gd name="T6" fmla="*/ 2435 w 2449"/>
                <a:gd name="T7" fmla="*/ 1411 h 2449"/>
                <a:gd name="T8" fmla="*/ 2239 w 2449"/>
                <a:gd name="T9" fmla="*/ 1909 h 2449"/>
                <a:gd name="T10" fmla="*/ 1859 w 2449"/>
                <a:gd name="T11" fmla="*/ 2271 h 2449"/>
                <a:gd name="T12" fmla="*/ 1349 w 2449"/>
                <a:gd name="T13" fmla="*/ 2443 h 2449"/>
                <a:gd name="T14" fmla="*/ 803 w 2449"/>
                <a:gd name="T15" fmla="*/ 2374 h 2449"/>
                <a:gd name="T16" fmla="*/ 359 w 2449"/>
                <a:gd name="T17" fmla="*/ 2090 h 2449"/>
                <a:gd name="T18" fmla="*/ 74 w 2449"/>
                <a:gd name="T19" fmla="*/ 1645 h 2449"/>
                <a:gd name="T20" fmla="*/ 6 w 2449"/>
                <a:gd name="T21" fmla="*/ 1099 h 2449"/>
                <a:gd name="T22" fmla="*/ 177 w 2449"/>
                <a:gd name="T23" fmla="*/ 590 h 2449"/>
                <a:gd name="T24" fmla="*/ 539 w 2449"/>
                <a:gd name="T25" fmla="*/ 210 h 2449"/>
                <a:gd name="T26" fmla="*/ 1038 w 2449"/>
                <a:gd name="T27" fmla="*/ 14 h 2449"/>
                <a:gd name="T28" fmla="*/ 1665 w 2449"/>
                <a:gd name="T29" fmla="*/ 1699 h 2449"/>
                <a:gd name="T30" fmla="*/ 1577 w 2449"/>
                <a:gd name="T31" fmla="*/ 1760 h 2449"/>
                <a:gd name="T32" fmla="*/ 1233 w 2449"/>
                <a:gd name="T33" fmla="*/ 1407 h 2449"/>
                <a:gd name="T34" fmla="*/ 1056 w 2449"/>
                <a:gd name="T35" fmla="*/ 1405 h 2449"/>
                <a:gd name="T36" fmla="*/ 916 w 2449"/>
                <a:gd name="T37" fmla="*/ 1333 h 2449"/>
                <a:gd name="T38" fmla="*/ 819 w 2449"/>
                <a:gd name="T39" fmla="*/ 1210 h 2449"/>
                <a:gd name="T40" fmla="*/ 783 w 2449"/>
                <a:gd name="T41" fmla="*/ 1053 h 2449"/>
                <a:gd name="T42" fmla="*/ 819 w 2449"/>
                <a:gd name="T43" fmla="*/ 896 h 2449"/>
                <a:gd name="T44" fmla="*/ 916 w 2449"/>
                <a:gd name="T45" fmla="*/ 773 h 2449"/>
                <a:gd name="T46" fmla="*/ 1056 w 2449"/>
                <a:gd name="T47" fmla="*/ 701 h 2449"/>
                <a:gd name="T48" fmla="*/ 1220 w 2449"/>
                <a:gd name="T49" fmla="*/ 696 h 2449"/>
                <a:gd name="T50" fmla="*/ 1365 w 2449"/>
                <a:gd name="T51" fmla="*/ 761 h 2449"/>
                <a:gd name="T52" fmla="*/ 1466 w 2449"/>
                <a:gd name="T53" fmla="*/ 879 h 2449"/>
                <a:gd name="T54" fmla="*/ 1510 w 2449"/>
                <a:gd name="T55" fmla="*/ 1034 h 2449"/>
                <a:gd name="T56" fmla="*/ 1480 w 2449"/>
                <a:gd name="T57" fmla="*/ 1200 h 2449"/>
                <a:gd name="T58" fmla="*/ 1147 w 2449"/>
                <a:gd name="T59" fmla="*/ 793 h 2449"/>
                <a:gd name="T60" fmla="*/ 1260 w 2449"/>
                <a:gd name="T61" fmla="*/ 818 h 2449"/>
                <a:gd name="T62" fmla="*/ 1347 w 2449"/>
                <a:gd name="T63" fmla="*/ 888 h 2449"/>
                <a:gd name="T64" fmla="*/ 1399 w 2449"/>
                <a:gd name="T65" fmla="*/ 988 h 2449"/>
                <a:gd name="T66" fmla="*/ 1402 w 2449"/>
                <a:gd name="T67" fmla="*/ 1105 h 2449"/>
                <a:gd name="T68" fmla="*/ 1356 w 2449"/>
                <a:gd name="T69" fmla="*/ 1208 h 2449"/>
                <a:gd name="T70" fmla="*/ 1271 w 2449"/>
                <a:gd name="T71" fmla="*/ 1282 h 2449"/>
                <a:gd name="T72" fmla="*/ 1160 w 2449"/>
                <a:gd name="T73" fmla="*/ 1313 h 2449"/>
                <a:gd name="T74" fmla="*/ 1046 w 2449"/>
                <a:gd name="T75" fmla="*/ 1293 h 2449"/>
                <a:gd name="T76" fmla="*/ 954 w 2449"/>
                <a:gd name="T77" fmla="*/ 1227 h 2449"/>
                <a:gd name="T78" fmla="*/ 899 w 2449"/>
                <a:gd name="T79" fmla="*/ 1131 h 2449"/>
                <a:gd name="T80" fmla="*/ 889 w 2449"/>
                <a:gd name="T81" fmla="*/ 1014 h 2449"/>
                <a:gd name="T82" fmla="*/ 931 w 2449"/>
                <a:gd name="T83" fmla="*/ 908 h 2449"/>
                <a:gd name="T84" fmla="*/ 1012 w 2449"/>
                <a:gd name="T85" fmla="*/ 830 h 2449"/>
                <a:gd name="T86" fmla="*/ 1120 w 2449"/>
                <a:gd name="T87" fmla="*/ 794 h 2449"/>
                <a:gd name="T88" fmla="*/ 1474 w 2449"/>
                <a:gd name="T89" fmla="*/ 425 h 2449"/>
                <a:gd name="T90" fmla="*/ 1787 w 2449"/>
                <a:gd name="T91" fmla="*/ 605 h 2449"/>
                <a:gd name="T92" fmla="*/ 1996 w 2449"/>
                <a:gd name="T93" fmla="*/ 899 h 2449"/>
                <a:gd name="T94" fmla="*/ 2061 w 2449"/>
                <a:gd name="T95" fmla="*/ 1268 h 2449"/>
                <a:gd name="T96" fmla="*/ 1961 w 2449"/>
                <a:gd name="T97" fmla="*/ 1624 h 2449"/>
                <a:gd name="T98" fmla="*/ 1726 w 2449"/>
                <a:gd name="T99" fmla="*/ 1895 h 2449"/>
                <a:gd name="T100" fmla="*/ 1393 w 2449"/>
                <a:gd name="T101" fmla="*/ 2046 h 2449"/>
                <a:gd name="T102" fmla="*/ 1015 w 2449"/>
                <a:gd name="T103" fmla="*/ 2035 h 2449"/>
                <a:gd name="T104" fmla="*/ 692 w 2449"/>
                <a:gd name="T105" fmla="*/ 1871 h 2449"/>
                <a:gd name="T106" fmla="*/ 469 w 2449"/>
                <a:gd name="T107" fmla="*/ 1588 h 2449"/>
                <a:gd name="T108" fmla="*/ 386 w 2449"/>
                <a:gd name="T109" fmla="*/ 1224 h 2449"/>
                <a:gd name="T110" fmla="*/ 469 w 2449"/>
                <a:gd name="T111" fmla="*/ 861 h 2449"/>
                <a:gd name="T112" fmla="*/ 692 w 2449"/>
                <a:gd name="T113" fmla="*/ 579 h 2449"/>
                <a:gd name="T114" fmla="*/ 1015 w 2449"/>
                <a:gd name="T115" fmla="*/ 413 h 2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49" h="2449">
                  <a:moveTo>
                    <a:pt x="1224" y="0"/>
                  </a:moveTo>
                  <a:lnTo>
                    <a:pt x="1287" y="2"/>
                  </a:lnTo>
                  <a:lnTo>
                    <a:pt x="1349" y="7"/>
                  </a:lnTo>
                  <a:lnTo>
                    <a:pt x="1411" y="14"/>
                  </a:lnTo>
                  <a:lnTo>
                    <a:pt x="1471" y="25"/>
                  </a:lnTo>
                  <a:lnTo>
                    <a:pt x="1530" y="39"/>
                  </a:lnTo>
                  <a:lnTo>
                    <a:pt x="1589" y="55"/>
                  </a:lnTo>
                  <a:lnTo>
                    <a:pt x="1645" y="74"/>
                  </a:lnTo>
                  <a:lnTo>
                    <a:pt x="1701" y="97"/>
                  </a:lnTo>
                  <a:lnTo>
                    <a:pt x="1755" y="121"/>
                  </a:lnTo>
                  <a:lnTo>
                    <a:pt x="1807" y="148"/>
                  </a:lnTo>
                  <a:lnTo>
                    <a:pt x="1859" y="177"/>
                  </a:lnTo>
                  <a:lnTo>
                    <a:pt x="1908" y="210"/>
                  </a:lnTo>
                  <a:lnTo>
                    <a:pt x="1957" y="244"/>
                  </a:lnTo>
                  <a:lnTo>
                    <a:pt x="2003" y="280"/>
                  </a:lnTo>
                  <a:lnTo>
                    <a:pt x="2048" y="319"/>
                  </a:lnTo>
                  <a:lnTo>
                    <a:pt x="2090" y="359"/>
                  </a:lnTo>
                  <a:lnTo>
                    <a:pt x="2130" y="401"/>
                  </a:lnTo>
                  <a:lnTo>
                    <a:pt x="2169" y="446"/>
                  </a:lnTo>
                  <a:lnTo>
                    <a:pt x="2205" y="492"/>
                  </a:lnTo>
                  <a:lnTo>
                    <a:pt x="2239" y="541"/>
                  </a:lnTo>
                  <a:lnTo>
                    <a:pt x="2271" y="590"/>
                  </a:lnTo>
                  <a:lnTo>
                    <a:pt x="2301" y="641"/>
                  </a:lnTo>
                  <a:lnTo>
                    <a:pt x="2328" y="694"/>
                  </a:lnTo>
                  <a:lnTo>
                    <a:pt x="2352" y="748"/>
                  </a:lnTo>
                  <a:lnTo>
                    <a:pt x="2374" y="804"/>
                  </a:lnTo>
                  <a:lnTo>
                    <a:pt x="2394" y="860"/>
                  </a:lnTo>
                  <a:lnTo>
                    <a:pt x="2410" y="919"/>
                  </a:lnTo>
                  <a:lnTo>
                    <a:pt x="2424" y="978"/>
                  </a:lnTo>
                  <a:lnTo>
                    <a:pt x="2435" y="1038"/>
                  </a:lnTo>
                  <a:lnTo>
                    <a:pt x="2442" y="1099"/>
                  </a:lnTo>
                  <a:lnTo>
                    <a:pt x="2447" y="1162"/>
                  </a:lnTo>
                  <a:lnTo>
                    <a:pt x="2449" y="1224"/>
                  </a:lnTo>
                  <a:lnTo>
                    <a:pt x="2447" y="1288"/>
                  </a:lnTo>
                  <a:lnTo>
                    <a:pt x="2442" y="1349"/>
                  </a:lnTo>
                  <a:lnTo>
                    <a:pt x="2435" y="1411"/>
                  </a:lnTo>
                  <a:lnTo>
                    <a:pt x="2424" y="1472"/>
                  </a:lnTo>
                  <a:lnTo>
                    <a:pt x="2410" y="1530"/>
                  </a:lnTo>
                  <a:lnTo>
                    <a:pt x="2394" y="1589"/>
                  </a:lnTo>
                  <a:lnTo>
                    <a:pt x="2374" y="1645"/>
                  </a:lnTo>
                  <a:lnTo>
                    <a:pt x="2352" y="1701"/>
                  </a:lnTo>
                  <a:lnTo>
                    <a:pt x="2328" y="1755"/>
                  </a:lnTo>
                  <a:lnTo>
                    <a:pt x="2301" y="1807"/>
                  </a:lnTo>
                  <a:lnTo>
                    <a:pt x="2271" y="1859"/>
                  </a:lnTo>
                  <a:lnTo>
                    <a:pt x="2239" y="1909"/>
                  </a:lnTo>
                  <a:lnTo>
                    <a:pt x="2205" y="1957"/>
                  </a:lnTo>
                  <a:lnTo>
                    <a:pt x="2169" y="2003"/>
                  </a:lnTo>
                  <a:lnTo>
                    <a:pt x="2130" y="2048"/>
                  </a:lnTo>
                  <a:lnTo>
                    <a:pt x="2090" y="2090"/>
                  </a:lnTo>
                  <a:lnTo>
                    <a:pt x="2048" y="2130"/>
                  </a:lnTo>
                  <a:lnTo>
                    <a:pt x="2003" y="2170"/>
                  </a:lnTo>
                  <a:lnTo>
                    <a:pt x="1957" y="2206"/>
                  </a:lnTo>
                  <a:lnTo>
                    <a:pt x="1908" y="2240"/>
                  </a:lnTo>
                  <a:lnTo>
                    <a:pt x="1859" y="2271"/>
                  </a:lnTo>
                  <a:lnTo>
                    <a:pt x="1807" y="2301"/>
                  </a:lnTo>
                  <a:lnTo>
                    <a:pt x="1755" y="2328"/>
                  </a:lnTo>
                  <a:lnTo>
                    <a:pt x="1701" y="2353"/>
                  </a:lnTo>
                  <a:lnTo>
                    <a:pt x="1645" y="2374"/>
                  </a:lnTo>
                  <a:lnTo>
                    <a:pt x="1589" y="2394"/>
                  </a:lnTo>
                  <a:lnTo>
                    <a:pt x="1530" y="2411"/>
                  </a:lnTo>
                  <a:lnTo>
                    <a:pt x="1471" y="2424"/>
                  </a:lnTo>
                  <a:lnTo>
                    <a:pt x="1411" y="2435"/>
                  </a:lnTo>
                  <a:lnTo>
                    <a:pt x="1349" y="2443"/>
                  </a:lnTo>
                  <a:lnTo>
                    <a:pt x="1287" y="2447"/>
                  </a:lnTo>
                  <a:lnTo>
                    <a:pt x="1224" y="2449"/>
                  </a:lnTo>
                  <a:lnTo>
                    <a:pt x="1161" y="2447"/>
                  </a:lnTo>
                  <a:lnTo>
                    <a:pt x="1099" y="2443"/>
                  </a:lnTo>
                  <a:lnTo>
                    <a:pt x="1038" y="2435"/>
                  </a:lnTo>
                  <a:lnTo>
                    <a:pt x="977" y="2424"/>
                  </a:lnTo>
                  <a:lnTo>
                    <a:pt x="918" y="2411"/>
                  </a:lnTo>
                  <a:lnTo>
                    <a:pt x="860" y="2394"/>
                  </a:lnTo>
                  <a:lnTo>
                    <a:pt x="803" y="2374"/>
                  </a:lnTo>
                  <a:lnTo>
                    <a:pt x="747" y="2353"/>
                  </a:lnTo>
                  <a:lnTo>
                    <a:pt x="694" y="2328"/>
                  </a:lnTo>
                  <a:lnTo>
                    <a:pt x="640" y="2301"/>
                  </a:lnTo>
                  <a:lnTo>
                    <a:pt x="589" y="2271"/>
                  </a:lnTo>
                  <a:lnTo>
                    <a:pt x="539" y="2240"/>
                  </a:lnTo>
                  <a:lnTo>
                    <a:pt x="492" y="2206"/>
                  </a:lnTo>
                  <a:lnTo>
                    <a:pt x="446" y="2170"/>
                  </a:lnTo>
                  <a:lnTo>
                    <a:pt x="401" y="2130"/>
                  </a:lnTo>
                  <a:lnTo>
                    <a:pt x="359" y="2090"/>
                  </a:lnTo>
                  <a:lnTo>
                    <a:pt x="318" y="2048"/>
                  </a:lnTo>
                  <a:lnTo>
                    <a:pt x="279" y="2003"/>
                  </a:lnTo>
                  <a:lnTo>
                    <a:pt x="243" y="1957"/>
                  </a:lnTo>
                  <a:lnTo>
                    <a:pt x="209" y="1909"/>
                  </a:lnTo>
                  <a:lnTo>
                    <a:pt x="177" y="1859"/>
                  </a:lnTo>
                  <a:lnTo>
                    <a:pt x="147" y="1807"/>
                  </a:lnTo>
                  <a:lnTo>
                    <a:pt x="121" y="1755"/>
                  </a:lnTo>
                  <a:lnTo>
                    <a:pt x="96" y="1701"/>
                  </a:lnTo>
                  <a:lnTo>
                    <a:pt x="74" y="1645"/>
                  </a:lnTo>
                  <a:lnTo>
                    <a:pt x="55" y="1589"/>
                  </a:lnTo>
                  <a:lnTo>
                    <a:pt x="38" y="1530"/>
                  </a:lnTo>
                  <a:lnTo>
                    <a:pt x="25" y="1472"/>
                  </a:lnTo>
                  <a:lnTo>
                    <a:pt x="14" y="1411"/>
                  </a:lnTo>
                  <a:lnTo>
                    <a:pt x="6" y="1349"/>
                  </a:lnTo>
                  <a:lnTo>
                    <a:pt x="2" y="1288"/>
                  </a:lnTo>
                  <a:lnTo>
                    <a:pt x="0" y="1224"/>
                  </a:lnTo>
                  <a:lnTo>
                    <a:pt x="2" y="1162"/>
                  </a:lnTo>
                  <a:lnTo>
                    <a:pt x="6" y="1099"/>
                  </a:lnTo>
                  <a:lnTo>
                    <a:pt x="14" y="1038"/>
                  </a:lnTo>
                  <a:lnTo>
                    <a:pt x="25" y="978"/>
                  </a:lnTo>
                  <a:lnTo>
                    <a:pt x="38" y="919"/>
                  </a:lnTo>
                  <a:lnTo>
                    <a:pt x="55" y="860"/>
                  </a:lnTo>
                  <a:lnTo>
                    <a:pt x="74" y="804"/>
                  </a:lnTo>
                  <a:lnTo>
                    <a:pt x="96" y="748"/>
                  </a:lnTo>
                  <a:lnTo>
                    <a:pt x="121" y="694"/>
                  </a:lnTo>
                  <a:lnTo>
                    <a:pt x="147" y="641"/>
                  </a:lnTo>
                  <a:lnTo>
                    <a:pt x="177" y="590"/>
                  </a:lnTo>
                  <a:lnTo>
                    <a:pt x="209" y="541"/>
                  </a:lnTo>
                  <a:lnTo>
                    <a:pt x="243" y="492"/>
                  </a:lnTo>
                  <a:lnTo>
                    <a:pt x="279" y="446"/>
                  </a:lnTo>
                  <a:lnTo>
                    <a:pt x="318" y="401"/>
                  </a:lnTo>
                  <a:lnTo>
                    <a:pt x="359" y="359"/>
                  </a:lnTo>
                  <a:lnTo>
                    <a:pt x="401" y="319"/>
                  </a:lnTo>
                  <a:lnTo>
                    <a:pt x="446" y="280"/>
                  </a:lnTo>
                  <a:lnTo>
                    <a:pt x="492" y="244"/>
                  </a:lnTo>
                  <a:lnTo>
                    <a:pt x="539" y="210"/>
                  </a:lnTo>
                  <a:lnTo>
                    <a:pt x="589" y="177"/>
                  </a:lnTo>
                  <a:lnTo>
                    <a:pt x="640" y="148"/>
                  </a:lnTo>
                  <a:lnTo>
                    <a:pt x="694" y="121"/>
                  </a:lnTo>
                  <a:lnTo>
                    <a:pt x="747" y="97"/>
                  </a:lnTo>
                  <a:lnTo>
                    <a:pt x="803" y="74"/>
                  </a:lnTo>
                  <a:lnTo>
                    <a:pt x="860" y="55"/>
                  </a:lnTo>
                  <a:lnTo>
                    <a:pt x="918" y="39"/>
                  </a:lnTo>
                  <a:lnTo>
                    <a:pt x="977" y="25"/>
                  </a:lnTo>
                  <a:lnTo>
                    <a:pt x="1038" y="14"/>
                  </a:lnTo>
                  <a:lnTo>
                    <a:pt x="1099" y="7"/>
                  </a:lnTo>
                  <a:lnTo>
                    <a:pt x="1161" y="2"/>
                  </a:lnTo>
                  <a:lnTo>
                    <a:pt x="1224" y="0"/>
                  </a:lnTo>
                  <a:close/>
                  <a:moveTo>
                    <a:pt x="1396" y="1318"/>
                  </a:moveTo>
                  <a:lnTo>
                    <a:pt x="1659" y="1672"/>
                  </a:lnTo>
                  <a:lnTo>
                    <a:pt x="1663" y="1678"/>
                  </a:lnTo>
                  <a:lnTo>
                    <a:pt x="1665" y="1685"/>
                  </a:lnTo>
                  <a:lnTo>
                    <a:pt x="1665" y="1691"/>
                  </a:lnTo>
                  <a:lnTo>
                    <a:pt x="1665" y="1699"/>
                  </a:lnTo>
                  <a:lnTo>
                    <a:pt x="1663" y="1705"/>
                  </a:lnTo>
                  <a:lnTo>
                    <a:pt x="1660" y="1711"/>
                  </a:lnTo>
                  <a:lnTo>
                    <a:pt x="1656" y="1716"/>
                  </a:lnTo>
                  <a:lnTo>
                    <a:pt x="1651" y="1721"/>
                  </a:lnTo>
                  <a:lnTo>
                    <a:pt x="1604" y="1754"/>
                  </a:lnTo>
                  <a:lnTo>
                    <a:pt x="1598" y="1757"/>
                  </a:lnTo>
                  <a:lnTo>
                    <a:pt x="1591" y="1759"/>
                  </a:lnTo>
                  <a:lnTo>
                    <a:pt x="1585" y="1760"/>
                  </a:lnTo>
                  <a:lnTo>
                    <a:pt x="1577" y="1760"/>
                  </a:lnTo>
                  <a:lnTo>
                    <a:pt x="1571" y="1758"/>
                  </a:lnTo>
                  <a:lnTo>
                    <a:pt x="1565" y="1755"/>
                  </a:lnTo>
                  <a:lnTo>
                    <a:pt x="1560" y="1751"/>
                  </a:lnTo>
                  <a:lnTo>
                    <a:pt x="1555" y="1746"/>
                  </a:lnTo>
                  <a:lnTo>
                    <a:pt x="1312" y="1377"/>
                  </a:lnTo>
                  <a:lnTo>
                    <a:pt x="1293" y="1386"/>
                  </a:lnTo>
                  <a:lnTo>
                    <a:pt x="1274" y="1394"/>
                  </a:lnTo>
                  <a:lnTo>
                    <a:pt x="1254" y="1401"/>
                  </a:lnTo>
                  <a:lnTo>
                    <a:pt x="1233" y="1407"/>
                  </a:lnTo>
                  <a:lnTo>
                    <a:pt x="1212" y="1411"/>
                  </a:lnTo>
                  <a:lnTo>
                    <a:pt x="1191" y="1414"/>
                  </a:lnTo>
                  <a:lnTo>
                    <a:pt x="1169" y="1416"/>
                  </a:lnTo>
                  <a:lnTo>
                    <a:pt x="1147" y="1417"/>
                  </a:lnTo>
                  <a:lnTo>
                    <a:pt x="1128" y="1416"/>
                  </a:lnTo>
                  <a:lnTo>
                    <a:pt x="1109" y="1415"/>
                  </a:lnTo>
                  <a:lnTo>
                    <a:pt x="1091" y="1413"/>
                  </a:lnTo>
                  <a:lnTo>
                    <a:pt x="1073" y="1410"/>
                  </a:lnTo>
                  <a:lnTo>
                    <a:pt x="1056" y="1405"/>
                  </a:lnTo>
                  <a:lnTo>
                    <a:pt x="1039" y="1401"/>
                  </a:lnTo>
                  <a:lnTo>
                    <a:pt x="1022" y="1395"/>
                  </a:lnTo>
                  <a:lnTo>
                    <a:pt x="1005" y="1388"/>
                  </a:lnTo>
                  <a:lnTo>
                    <a:pt x="989" y="1381"/>
                  </a:lnTo>
                  <a:lnTo>
                    <a:pt x="973" y="1373"/>
                  </a:lnTo>
                  <a:lnTo>
                    <a:pt x="958" y="1365"/>
                  </a:lnTo>
                  <a:lnTo>
                    <a:pt x="943" y="1355"/>
                  </a:lnTo>
                  <a:lnTo>
                    <a:pt x="929" y="1344"/>
                  </a:lnTo>
                  <a:lnTo>
                    <a:pt x="916" y="1333"/>
                  </a:lnTo>
                  <a:lnTo>
                    <a:pt x="902" y="1322"/>
                  </a:lnTo>
                  <a:lnTo>
                    <a:pt x="889" y="1310"/>
                  </a:lnTo>
                  <a:lnTo>
                    <a:pt x="877" y="1298"/>
                  </a:lnTo>
                  <a:lnTo>
                    <a:pt x="866" y="1285"/>
                  </a:lnTo>
                  <a:lnTo>
                    <a:pt x="855" y="1271"/>
                  </a:lnTo>
                  <a:lnTo>
                    <a:pt x="845" y="1257"/>
                  </a:lnTo>
                  <a:lnTo>
                    <a:pt x="835" y="1242"/>
                  </a:lnTo>
                  <a:lnTo>
                    <a:pt x="827" y="1226"/>
                  </a:lnTo>
                  <a:lnTo>
                    <a:pt x="819" y="1210"/>
                  </a:lnTo>
                  <a:lnTo>
                    <a:pt x="812" y="1194"/>
                  </a:lnTo>
                  <a:lnTo>
                    <a:pt x="805" y="1178"/>
                  </a:lnTo>
                  <a:lnTo>
                    <a:pt x="799" y="1161"/>
                  </a:lnTo>
                  <a:lnTo>
                    <a:pt x="795" y="1144"/>
                  </a:lnTo>
                  <a:lnTo>
                    <a:pt x="791" y="1127"/>
                  </a:lnTo>
                  <a:lnTo>
                    <a:pt x="787" y="1108"/>
                  </a:lnTo>
                  <a:lnTo>
                    <a:pt x="785" y="1090"/>
                  </a:lnTo>
                  <a:lnTo>
                    <a:pt x="784" y="1072"/>
                  </a:lnTo>
                  <a:lnTo>
                    <a:pt x="783" y="1053"/>
                  </a:lnTo>
                  <a:lnTo>
                    <a:pt x="784" y="1034"/>
                  </a:lnTo>
                  <a:lnTo>
                    <a:pt x="785" y="1016"/>
                  </a:lnTo>
                  <a:lnTo>
                    <a:pt x="787" y="997"/>
                  </a:lnTo>
                  <a:lnTo>
                    <a:pt x="791" y="979"/>
                  </a:lnTo>
                  <a:lnTo>
                    <a:pt x="795" y="962"/>
                  </a:lnTo>
                  <a:lnTo>
                    <a:pt x="799" y="945"/>
                  </a:lnTo>
                  <a:lnTo>
                    <a:pt x="805" y="928"/>
                  </a:lnTo>
                  <a:lnTo>
                    <a:pt x="812" y="912"/>
                  </a:lnTo>
                  <a:lnTo>
                    <a:pt x="819" y="896"/>
                  </a:lnTo>
                  <a:lnTo>
                    <a:pt x="827" y="879"/>
                  </a:lnTo>
                  <a:lnTo>
                    <a:pt x="835" y="864"/>
                  </a:lnTo>
                  <a:lnTo>
                    <a:pt x="845" y="849"/>
                  </a:lnTo>
                  <a:lnTo>
                    <a:pt x="855" y="835"/>
                  </a:lnTo>
                  <a:lnTo>
                    <a:pt x="866" y="822"/>
                  </a:lnTo>
                  <a:lnTo>
                    <a:pt x="877" y="808"/>
                  </a:lnTo>
                  <a:lnTo>
                    <a:pt x="889" y="796"/>
                  </a:lnTo>
                  <a:lnTo>
                    <a:pt x="902" y="784"/>
                  </a:lnTo>
                  <a:lnTo>
                    <a:pt x="916" y="773"/>
                  </a:lnTo>
                  <a:lnTo>
                    <a:pt x="929" y="761"/>
                  </a:lnTo>
                  <a:lnTo>
                    <a:pt x="943" y="751"/>
                  </a:lnTo>
                  <a:lnTo>
                    <a:pt x="958" y="741"/>
                  </a:lnTo>
                  <a:lnTo>
                    <a:pt x="973" y="733"/>
                  </a:lnTo>
                  <a:lnTo>
                    <a:pt x="989" y="725"/>
                  </a:lnTo>
                  <a:lnTo>
                    <a:pt x="1005" y="718"/>
                  </a:lnTo>
                  <a:lnTo>
                    <a:pt x="1022" y="711"/>
                  </a:lnTo>
                  <a:lnTo>
                    <a:pt x="1039" y="705"/>
                  </a:lnTo>
                  <a:lnTo>
                    <a:pt x="1056" y="701"/>
                  </a:lnTo>
                  <a:lnTo>
                    <a:pt x="1073" y="696"/>
                  </a:lnTo>
                  <a:lnTo>
                    <a:pt x="1091" y="693"/>
                  </a:lnTo>
                  <a:lnTo>
                    <a:pt x="1109" y="691"/>
                  </a:lnTo>
                  <a:lnTo>
                    <a:pt x="1128" y="690"/>
                  </a:lnTo>
                  <a:lnTo>
                    <a:pt x="1147" y="689"/>
                  </a:lnTo>
                  <a:lnTo>
                    <a:pt x="1166" y="690"/>
                  </a:lnTo>
                  <a:lnTo>
                    <a:pt x="1184" y="691"/>
                  </a:lnTo>
                  <a:lnTo>
                    <a:pt x="1202" y="693"/>
                  </a:lnTo>
                  <a:lnTo>
                    <a:pt x="1220" y="696"/>
                  </a:lnTo>
                  <a:lnTo>
                    <a:pt x="1237" y="701"/>
                  </a:lnTo>
                  <a:lnTo>
                    <a:pt x="1255" y="705"/>
                  </a:lnTo>
                  <a:lnTo>
                    <a:pt x="1272" y="711"/>
                  </a:lnTo>
                  <a:lnTo>
                    <a:pt x="1288" y="718"/>
                  </a:lnTo>
                  <a:lnTo>
                    <a:pt x="1304" y="725"/>
                  </a:lnTo>
                  <a:lnTo>
                    <a:pt x="1320" y="733"/>
                  </a:lnTo>
                  <a:lnTo>
                    <a:pt x="1335" y="741"/>
                  </a:lnTo>
                  <a:lnTo>
                    <a:pt x="1350" y="751"/>
                  </a:lnTo>
                  <a:lnTo>
                    <a:pt x="1365" y="761"/>
                  </a:lnTo>
                  <a:lnTo>
                    <a:pt x="1379" y="773"/>
                  </a:lnTo>
                  <a:lnTo>
                    <a:pt x="1392" y="784"/>
                  </a:lnTo>
                  <a:lnTo>
                    <a:pt x="1404" y="796"/>
                  </a:lnTo>
                  <a:lnTo>
                    <a:pt x="1416" y="808"/>
                  </a:lnTo>
                  <a:lnTo>
                    <a:pt x="1427" y="822"/>
                  </a:lnTo>
                  <a:lnTo>
                    <a:pt x="1438" y="835"/>
                  </a:lnTo>
                  <a:lnTo>
                    <a:pt x="1448" y="849"/>
                  </a:lnTo>
                  <a:lnTo>
                    <a:pt x="1458" y="864"/>
                  </a:lnTo>
                  <a:lnTo>
                    <a:pt x="1466" y="879"/>
                  </a:lnTo>
                  <a:lnTo>
                    <a:pt x="1475" y="896"/>
                  </a:lnTo>
                  <a:lnTo>
                    <a:pt x="1482" y="912"/>
                  </a:lnTo>
                  <a:lnTo>
                    <a:pt x="1489" y="928"/>
                  </a:lnTo>
                  <a:lnTo>
                    <a:pt x="1495" y="945"/>
                  </a:lnTo>
                  <a:lnTo>
                    <a:pt x="1499" y="962"/>
                  </a:lnTo>
                  <a:lnTo>
                    <a:pt x="1504" y="979"/>
                  </a:lnTo>
                  <a:lnTo>
                    <a:pt x="1507" y="997"/>
                  </a:lnTo>
                  <a:lnTo>
                    <a:pt x="1509" y="1016"/>
                  </a:lnTo>
                  <a:lnTo>
                    <a:pt x="1510" y="1034"/>
                  </a:lnTo>
                  <a:lnTo>
                    <a:pt x="1511" y="1053"/>
                  </a:lnTo>
                  <a:lnTo>
                    <a:pt x="1510" y="1072"/>
                  </a:lnTo>
                  <a:lnTo>
                    <a:pt x="1509" y="1091"/>
                  </a:lnTo>
                  <a:lnTo>
                    <a:pt x="1506" y="1110"/>
                  </a:lnTo>
                  <a:lnTo>
                    <a:pt x="1503" y="1130"/>
                  </a:lnTo>
                  <a:lnTo>
                    <a:pt x="1499" y="1148"/>
                  </a:lnTo>
                  <a:lnTo>
                    <a:pt x="1493" y="1166"/>
                  </a:lnTo>
                  <a:lnTo>
                    <a:pt x="1487" y="1183"/>
                  </a:lnTo>
                  <a:lnTo>
                    <a:pt x="1480" y="1200"/>
                  </a:lnTo>
                  <a:lnTo>
                    <a:pt x="1472" y="1216"/>
                  </a:lnTo>
                  <a:lnTo>
                    <a:pt x="1463" y="1233"/>
                  </a:lnTo>
                  <a:lnTo>
                    <a:pt x="1453" y="1249"/>
                  </a:lnTo>
                  <a:lnTo>
                    <a:pt x="1443" y="1264"/>
                  </a:lnTo>
                  <a:lnTo>
                    <a:pt x="1432" y="1279"/>
                  </a:lnTo>
                  <a:lnTo>
                    <a:pt x="1421" y="1292"/>
                  </a:lnTo>
                  <a:lnTo>
                    <a:pt x="1408" y="1306"/>
                  </a:lnTo>
                  <a:lnTo>
                    <a:pt x="1396" y="1318"/>
                  </a:lnTo>
                  <a:close/>
                  <a:moveTo>
                    <a:pt x="1147" y="793"/>
                  </a:moveTo>
                  <a:lnTo>
                    <a:pt x="1160" y="793"/>
                  </a:lnTo>
                  <a:lnTo>
                    <a:pt x="1173" y="794"/>
                  </a:lnTo>
                  <a:lnTo>
                    <a:pt x="1186" y="796"/>
                  </a:lnTo>
                  <a:lnTo>
                    <a:pt x="1199" y="798"/>
                  </a:lnTo>
                  <a:lnTo>
                    <a:pt x="1211" y="801"/>
                  </a:lnTo>
                  <a:lnTo>
                    <a:pt x="1224" y="805"/>
                  </a:lnTo>
                  <a:lnTo>
                    <a:pt x="1236" y="809"/>
                  </a:lnTo>
                  <a:lnTo>
                    <a:pt x="1248" y="813"/>
                  </a:lnTo>
                  <a:lnTo>
                    <a:pt x="1260" y="818"/>
                  </a:lnTo>
                  <a:lnTo>
                    <a:pt x="1271" y="824"/>
                  </a:lnTo>
                  <a:lnTo>
                    <a:pt x="1282" y="830"/>
                  </a:lnTo>
                  <a:lnTo>
                    <a:pt x="1292" y="837"/>
                  </a:lnTo>
                  <a:lnTo>
                    <a:pt x="1302" y="844"/>
                  </a:lnTo>
                  <a:lnTo>
                    <a:pt x="1312" y="852"/>
                  </a:lnTo>
                  <a:lnTo>
                    <a:pt x="1321" y="860"/>
                  </a:lnTo>
                  <a:lnTo>
                    <a:pt x="1330" y="869"/>
                  </a:lnTo>
                  <a:lnTo>
                    <a:pt x="1339" y="878"/>
                  </a:lnTo>
                  <a:lnTo>
                    <a:pt x="1347" y="888"/>
                  </a:lnTo>
                  <a:lnTo>
                    <a:pt x="1356" y="898"/>
                  </a:lnTo>
                  <a:lnTo>
                    <a:pt x="1363" y="908"/>
                  </a:lnTo>
                  <a:lnTo>
                    <a:pt x="1370" y="918"/>
                  </a:lnTo>
                  <a:lnTo>
                    <a:pt x="1376" y="929"/>
                  </a:lnTo>
                  <a:lnTo>
                    <a:pt x="1382" y="940"/>
                  </a:lnTo>
                  <a:lnTo>
                    <a:pt x="1387" y="952"/>
                  </a:lnTo>
                  <a:lnTo>
                    <a:pt x="1391" y="963"/>
                  </a:lnTo>
                  <a:lnTo>
                    <a:pt x="1395" y="975"/>
                  </a:lnTo>
                  <a:lnTo>
                    <a:pt x="1399" y="988"/>
                  </a:lnTo>
                  <a:lnTo>
                    <a:pt x="1402" y="1000"/>
                  </a:lnTo>
                  <a:lnTo>
                    <a:pt x="1404" y="1014"/>
                  </a:lnTo>
                  <a:lnTo>
                    <a:pt x="1406" y="1027"/>
                  </a:lnTo>
                  <a:lnTo>
                    <a:pt x="1407" y="1040"/>
                  </a:lnTo>
                  <a:lnTo>
                    <a:pt x="1407" y="1053"/>
                  </a:lnTo>
                  <a:lnTo>
                    <a:pt x="1407" y="1066"/>
                  </a:lnTo>
                  <a:lnTo>
                    <a:pt x="1406" y="1079"/>
                  </a:lnTo>
                  <a:lnTo>
                    <a:pt x="1404" y="1092"/>
                  </a:lnTo>
                  <a:lnTo>
                    <a:pt x="1402" y="1105"/>
                  </a:lnTo>
                  <a:lnTo>
                    <a:pt x="1399" y="1117"/>
                  </a:lnTo>
                  <a:lnTo>
                    <a:pt x="1395" y="1131"/>
                  </a:lnTo>
                  <a:lnTo>
                    <a:pt x="1391" y="1143"/>
                  </a:lnTo>
                  <a:lnTo>
                    <a:pt x="1387" y="1154"/>
                  </a:lnTo>
                  <a:lnTo>
                    <a:pt x="1382" y="1166"/>
                  </a:lnTo>
                  <a:lnTo>
                    <a:pt x="1376" y="1177"/>
                  </a:lnTo>
                  <a:lnTo>
                    <a:pt x="1370" y="1188"/>
                  </a:lnTo>
                  <a:lnTo>
                    <a:pt x="1363" y="1198"/>
                  </a:lnTo>
                  <a:lnTo>
                    <a:pt x="1356" y="1208"/>
                  </a:lnTo>
                  <a:lnTo>
                    <a:pt x="1347" y="1218"/>
                  </a:lnTo>
                  <a:lnTo>
                    <a:pt x="1339" y="1227"/>
                  </a:lnTo>
                  <a:lnTo>
                    <a:pt x="1330" y="1237"/>
                  </a:lnTo>
                  <a:lnTo>
                    <a:pt x="1321" y="1246"/>
                  </a:lnTo>
                  <a:lnTo>
                    <a:pt x="1312" y="1254"/>
                  </a:lnTo>
                  <a:lnTo>
                    <a:pt x="1302" y="1262"/>
                  </a:lnTo>
                  <a:lnTo>
                    <a:pt x="1292" y="1269"/>
                  </a:lnTo>
                  <a:lnTo>
                    <a:pt x="1282" y="1276"/>
                  </a:lnTo>
                  <a:lnTo>
                    <a:pt x="1271" y="1282"/>
                  </a:lnTo>
                  <a:lnTo>
                    <a:pt x="1260" y="1288"/>
                  </a:lnTo>
                  <a:lnTo>
                    <a:pt x="1248" y="1293"/>
                  </a:lnTo>
                  <a:lnTo>
                    <a:pt x="1236" y="1297"/>
                  </a:lnTo>
                  <a:lnTo>
                    <a:pt x="1224" y="1301"/>
                  </a:lnTo>
                  <a:lnTo>
                    <a:pt x="1211" y="1305"/>
                  </a:lnTo>
                  <a:lnTo>
                    <a:pt x="1199" y="1308"/>
                  </a:lnTo>
                  <a:lnTo>
                    <a:pt x="1186" y="1310"/>
                  </a:lnTo>
                  <a:lnTo>
                    <a:pt x="1173" y="1312"/>
                  </a:lnTo>
                  <a:lnTo>
                    <a:pt x="1160" y="1313"/>
                  </a:lnTo>
                  <a:lnTo>
                    <a:pt x="1147" y="1313"/>
                  </a:lnTo>
                  <a:lnTo>
                    <a:pt x="1134" y="1313"/>
                  </a:lnTo>
                  <a:lnTo>
                    <a:pt x="1120" y="1312"/>
                  </a:lnTo>
                  <a:lnTo>
                    <a:pt x="1107" y="1310"/>
                  </a:lnTo>
                  <a:lnTo>
                    <a:pt x="1094" y="1308"/>
                  </a:lnTo>
                  <a:lnTo>
                    <a:pt x="1082" y="1305"/>
                  </a:lnTo>
                  <a:lnTo>
                    <a:pt x="1069" y="1301"/>
                  </a:lnTo>
                  <a:lnTo>
                    <a:pt x="1057" y="1297"/>
                  </a:lnTo>
                  <a:lnTo>
                    <a:pt x="1046" y="1293"/>
                  </a:lnTo>
                  <a:lnTo>
                    <a:pt x="1034" y="1288"/>
                  </a:lnTo>
                  <a:lnTo>
                    <a:pt x="1023" y="1282"/>
                  </a:lnTo>
                  <a:lnTo>
                    <a:pt x="1012" y="1276"/>
                  </a:lnTo>
                  <a:lnTo>
                    <a:pt x="1001" y="1269"/>
                  </a:lnTo>
                  <a:lnTo>
                    <a:pt x="991" y="1262"/>
                  </a:lnTo>
                  <a:lnTo>
                    <a:pt x="981" y="1254"/>
                  </a:lnTo>
                  <a:lnTo>
                    <a:pt x="972" y="1246"/>
                  </a:lnTo>
                  <a:lnTo>
                    <a:pt x="963" y="1237"/>
                  </a:lnTo>
                  <a:lnTo>
                    <a:pt x="954" y="1227"/>
                  </a:lnTo>
                  <a:lnTo>
                    <a:pt x="946" y="1218"/>
                  </a:lnTo>
                  <a:lnTo>
                    <a:pt x="938" y="1208"/>
                  </a:lnTo>
                  <a:lnTo>
                    <a:pt x="931" y="1198"/>
                  </a:lnTo>
                  <a:lnTo>
                    <a:pt x="924" y="1188"/>
                  </a:lnTo>
                  <a:lnTo>
                    <a:pt x="918" y="1177"/>
                  </a:lnTo>
                  <a:lnTo>
                    <a:pt x="912" y="1166"/>
                  </a:lnTo>
                  <a:lnTo>
                    <a:pt x="907" y="1154"/>
                  </a:lnTo>
                  <a:lnTo>
                    <a:pt x="903" y="1143"/>
                  </a:lnTo>
                  <a:lnTo>
                    <a:pt x="899" y="1131"/>
                  </a:lnTo>
                  <a:lnTo>
                    <a:pt x="895" y="1117"/>
                  </a:lnTo>
                  <a:lnTo>
                    <a:pt x="891" y="1105"/>
                  </a:lnTo>
                  <a:lnTo>
                    <a:pt x="889" y="1092"/>
                  </a:lnTo>
                  <a:lnTo>
                    <a:pt x="887" y="1079"/>
                  </a:lnTo>
                  <a:lnTo>
                    <a:pt x="886" y="1066"/>
                  </a:lnTo>
                  <a:lnTo>
                    <a:pt x="886" y="1053"/>
                  </a:lnTo>
                  <a:lnTo>
                    <a:pt x="886" y="1040"/>
                  </a:lnTo>
                  <a:lnTo>
                    <a:pt x="887" y="1027"/>
                  </a:lnTo>
                  <a:lnTo>
                    <a:pt x="889" y="1014"/>
                  </a:lnTo>
                  <a:lnTo>
                    <a:pt x="891" y="1000"/>
                  </a:lnTo>
                  <a:lnTo>
                    <a:pt x="895" y="988"/>
                  </a:lnTo>
                  <a:lnTo>
                    <a:pt x="899" y="975"/>
                  </a:lnTo>
                  <a:lnTo>
                    <a:pt x="903" y="963"/>
                  </a:lnTo>
                  <a:lnTo>
                    <a:pt x="907" y="952"/>
                  </a:lnTo>
                  <a:lnTo>
                    <a:pt x="912" y="940"/>
                  </a:lnTo>
                  <a:lnTo>
                    <a:pt x="918" y="929"/>
                  </a:lnTo>
                  <a:lnTo>
                    <a:pt x="924" y="918"/>
                  </a:lnTo>
                  <a:lnTo>
                    <a:pt x="931" y="908"/>
                  </a:lnTo>
                  <a:lnTo>
                    <a:pt x="938" y="898"/>
                  </a:lnTo>
                  <a:lnTo>
                    <a:pt x="946" y="888"/>
                  </a:lnTo>
                  <a:lnTo>
                    <a:pt x="954" y="878"/>
                  </a:lnTo>
                  <a:lnTo>
                    <a:pt x="963" y="869"/>
                  </a:lnTo>
                  <a:lnTo>
                    <a:pt x="972" y="860"/>
                  </a:lnTo>
                  <a:lnTo>
                    <a:pt x="981" y="852"/>
                  </a:lnTo>
                  <a:lnTo>
                    <a:pt x="991" y="844"/>
                  </a:lnTo>
                  <a:lnTo>
                    <a:pt x="1001" y="837"/>
                  </a:lnTo>
                  <a:lnTo>
                    <a:pt x="1012" y="830"/>
                  </a:lnTo>
                  <a:lnTo>
                    <a:pt x="1023" y="824"/>
                  </a:lnTo>
                  <a:lnTo>
                    <a:pt x="1034" y="818"/>
                  </a:lnTo>
                  <a:lnTo>
                    <a:pt x="1046" y="813"/>
                  </a:lnTo>
                  <a:lnTo>
                    <a:pt x="1057" y="809"/>
                  </a:lnTo>
                  <a:lnTo>
                    <a:pt x="1069" y="805"/>
                  </a:lnTo>
                  <a:lnTo>
                    <a:pt x="1082" y="801"/>
                  </a:lnTo>
                  <a:lnTo>
                    <a:pt x="1094" y="798"/>
                  </a:lnTo>
                  <a:lnTo>
                    <a:pt x="1107" y="796"/>
                  </a:lnTo>
                  <a:lnTo>
                    <a:pt x="1120" y="794"/>
                  </a:lnTo>
                  <a:lnTo>
                    <a:pt x="1134" y="793"/>
                  </a:lnTo>
                  <a:lnTo>
                    <a:pt x="1147" y="793"/>
                  </a:lnTo>
                  <a:close/>
                  <a:moveTo>
                    <a:pt x="1224" y="387"/>
                  </a:moveTo>
                  <a:lnTo>
                    <a:pt x="1267" y="388"/>
                  </a:lnTo>
                  <a:lnTo>
                    <a:pt x="1310" y="391"/>
                  </a:lnTo>
                  <a:lnTo>
                    <a:pt x="1351" y="396"/>
                  </a:lnTo>
                  <a:lnTo>
                    <a:pt x="1393" y="404"/>
                  </a:lnTo>
                  <a:lnTo>
                    <a:pt x="1433" y="413"/>
                  </a:lnTo>
                  <a:lnTo>
                    <a:pt x="1474" y="425"/>
                  </a:lnTo>
                  <a:lnTo>
                    <a:pt x="1512" y="438"/>
                  </a:lnTo>
                  <a:lnTo>
                    <a:pt x="1550" y="453"/>
                  </a:lnTo>
                  <a:lnTo>
                    <a:pt x="1588" y="470"/>
                  </a:lnTo>
                  <a:lnTo>
                    <a:pt x="1624" y="488"/>
                  </a:lnTo>
                  <a:lnTo>
                    <a:pt x="1658" y="508"/>
                  </a:lnTo>
                  <a:lnTo>
                    <a:pt x="1692" y="530"/>
                  </a:lnTo>
                  <a:lnTo>
                    <a:pt x="1726" y="554"/>
                  </a:lnTo>
                  <a:lnTo>
                    <a:pt x="1757" y="579"/>
                  </a:lnTo>
                  <a:lnTo>
                    <a:pt x="1787" y="605"/>
                  </a:lnTo>
                  <a:lnTo>
                    <a:pt x="1817" y="632"/>
                  </a:lnTo>
                  <a:lnTo>
                    <a:pt x="1844" y="662"/>
                  </a:lnTo>
                  <a:lnTo>
                    <a:pt x="1870" y="692"/>
                  </a:lnTo>
                  <a:lnTo>
                    <a:pt x="1895" y="723"/>
                  </a:lnTo>
                  <a:lnTo>
                    <a:pt x="1918" y="756"/>
                  </a:lnTo>
                  <a:lnTo>
                    <a:pt x="1941" y="791"/>
                  </a:lnTo>
                  <a:lnTo>
                    <a:pt x="1961" y="825"/>
                  </a:lnTo>
                  <a:lnTo>
                    <a:pt x="1979" y="861"/>
                  </a:lnTo>
                  <a:lnTo>
                    <a:pt x="1996" y="899"/>
                  </a:lnTo>
                  <a:lnTo>
                    <a:pt x="2011" y="937"/>
                  </a:lnTo>
                  <a:lnTo>
                    <a:pt x="2024" y="975"/>
                  </a:lnTo>
                  <a:lnTo>
                    <a:pt x="2035" y="1016"/>
                  </a:lnTo>
                  <a:lnTo>
                    <a:pt x="2044" y="1056"/>
                  </a:lnTo>
                  <a:lnTo>
                    <a:pt x="2053" y="1097"/>
                  </a:lnTo>
                  <a:lnTo>
                    <a:pt x="2058" y="1139"/>
                  </a:lnTo>
                  <a:lnTo>
                    <a:pt x="2061" y="1181"/>
                  </a:lnTo>
                  <a:lnTo>
                    <a:pt x="2062" y="1224"/>
                  </a:lnTo>
                  <a:lnTo>
                    <a:pt x="2061" y="1268"/>
                  </a:lnTo>
                  <a:lnTo>
                    <a:pt x="2058" y="1310"/>
                  </a:lnTo>
                  <a:lnTo>
                    <a:pt x="2053" y="1353"/>
                  </a:lnTo>
                  <a:lnTo>
                    <a:pt x="2044" y="1393"/>
                  </a:lnTo>
                  <a:lnTo>
                    <a:pt x="2035" y="1434"/>
                  </a:lnTo>
                  <a:lnTo>
                    <a:pt x="2024" y="1474"/>
                  </a:lnTo>
                  <a:lnTo>
                    <a:pt x="2011" y="1513"/>
                  </a:lnTo>
                  <a:lnTo>
                    <a:pt x="1996" y="1550"/>
                  </a:lnTo>
                  <a:lnTo>
                    <a:pt x="1979" y="1588"/>
                  </a:lnTo>
                  <a:lnTo>
                    <a:pt x="1961" y="1624"/>
                  </a:lnTo>
                  <a:lnTo>
                    <a:pt x="1941" y="1659"/>
                  </a:lnTo>
                  <a:lnTo>
                    <a:pt x="1918" y="1692"/>
                  </a:lnTo>
                  <a:lnTo>
                    <a:pt x="1895" y="1726"/>
                  </a:lnTo>
                  <a:lnTo>
                    <a:pt x="1870" y="1757"/>
                  </a:lnTo>
                  <a:lnTo>
                    <a:pt x="1844" y="1787"/>
                  </a:lnTo>
                  <a:lnTo>
                    <a:pt x="1817" y="1817"/>
                  </a:lnTo>
                  <a:lnTo>
                    <a:pt x="1787" y="1845"/>
                  </a:lnTo>
                  <a:lnTo>
                    <a:pt x="1757" y="1871"/>
                  </a:lnTo>
                  <a:lnTo>
                    <a:pt x="1726" y="1895"/>
                  </a:lnTo>
                  <a:lnTo>
                    <a:pt x="1692" y="1919"/>
                  </a:lnTo>
                  <a:lnTo>
                    <a:pt x="1658" y="1941"/>
                  </a:lnTo>
                  <a:lnTo>
                    <a:pt x="1624" y="1961"/>
                  </a:lnTo>
                  <a:lnTo>
                    <a:pt x="1588" y="1980"/>
                  </a:lnTo>
                  <a:lnTo>
                    <a:pt x="1550" y="1996"/>
                  </a:lnTo>
                  <a:lnTo>
                    <a:pt x="1512" y="2011"/>
                  </a:lnTo>
                  <a:lnTo>
                    <a:pt x="1474" y="2024"/>
                  </a:lnTo>
                  <a:lnTo>
                    <a:pt x="1433" y="2035"/>
                  </a:lnTo>
                  <a:lnTo>
                    <a:pt x="1393" y="2046"/>
                  </a:lnTo>
                  <a:lnTo>
                    <a:pt x="1351" y="2053"/>
                  </a:lnTo>
                  <a:lnTo>
                    <a:pt x="1310" y="2058"/>
                  </a:lnTo>
                  <a:lnTo>
                    <a:pt x="1267" y="2061"/>
                  </a:lnTo>
                  <a:lnTo>
                    <a:pt x="1224" y="2062"/>
                  </a:lnTo>
                  <a:lnTo>
                    <a:pt x="1181" y="2061"/>
                  </a:lnTo>
                  <a:lnTo>
                    <a:pt x="1139" y="2058"/>
                  </a:lnTo>
                  <a:lnTo>
                    <a:pt x="1096" y="2053"/>
                  </a:lnTo>
                  <a:lnTo>
                    <a:pt x="1055" y="2046"/>
                  </a:lnTo>
                  <a:lnTo>
                    <a:pt x="1015" y="2035"/>
                  </a:lnTo>
                  <a:lnTo>
                    <a:pt x="975" y="2024"/>
                  </a:lnTo>
                  <a:lnTo>
                    <a:pt x="936" y="2011"/>
                  </a:lnTo>
                  <a:lnTo>
                    <a:pt x="899" y="1996"/>
                  </a:lnTo>
                  <a:lnTo>
                    <a:pt x="861" y="1980"/>
                  </a:lnTo>
                  <a:lnTo>
                    <a:pt x="825" y="1961"/>
                  </a:lnTo>
                  <a:lnTo>
                    <a:pt x="790" y="1941"/>
                  </a:lnTo>
                  <a:lnTo>
                    <a:pt x="756" y="1919"/>
                  </a:lnTo>
                  <a:lnTo>
                    <a:pt x="723" y="1895"/>
                  </a:lnTo>
                  <a:lnTo>
                    <a:pt x="692" y="1871"/>
                  </a:lnTo>
                  <a:lnTo>
                    <a:pt x="662" y="1845"/>
                  </a:lnTo>
                  <a:lnTo>
                    <a:pt x="632" y="1817"/>
                  </a:lnTo>
                  <a:lnTo>
                    <a:pt x="604" y="1787"/>
                  </a:lnTo>
                  <a:lnTo>
                    <a:pt x="578" y="1757"/>
                  </a:lnTo>
                  <a:lnTo>
                    <a:pt x="553" y="1726"/>
                  </a:lnTo>
                  <a:lnTo>
                    <a:pt x="529" y="1692"/>
                  </a:lnTo>
                  <a:lnTo>
                    <a:pt x="508" y="1659"/>
                  </a:lnTo>
                  <a:lnTo>
                    <a:pt x="488" y="1624"/>
                  </a:lnTo>
                  <a:lnTo>
                    <a:pt x="469" y="1588"/>
                  </a:lnTo>
                  <a:lnTo>
                    <a:pt x="453" y="1550"/>
                  </a:lnTo>
                  <a:lnTo>
                    <a:pt x="438" y="1513"/>
                  </a:lnTo>
                  <a:lnTo>
                    <a:pt x="424" y="1474"/>
                  </a:lnTo>
                  <a:lnTo>
                    <a:pt x="413" y="1434"/>
                  </a:lnTo>
                  <a:lnTo>
                    <a:pt x="403" y="1393"/>
                  </a:lnTo>
                  <a:lnTo>
                    <a:pt x="396" y="1353"/>
                  </a:lnTo>
                  <a:lnTo>
                    <a:pt x="391" y="1310"/>
                  </a:lnTo>
                  <a:lnTo>
                    <a:pt x="388" y="1268"/>
                  </a:lnTo>
                  <a:lnTo>
                    <a:pt x="386" y="1224"/>
                  </a:lnTo>
                  <a:lnTo>
                    <a:pt x="388" y="1181"/>
                  </a:lnTo>
                  <a:lnTo>
                    <a:pt x="391" y="1139"/>
                  </a:lnTo>
                  <a:lnTo>
                    <a:pt x="396" y="1097"/>
                  </a:lnTo>
                  <a:lnTo>
                    <a:pt x="403" y="1056"/>
                  </a:lnTo>
                  <a:lnTo>
                    <a:pt x="413" y="1016"/>
                  </a:lnTo>
                  <a:lnTo>
                    <a:pt x="424" y="975"/>
                  </a:lnTo>
                  <a:lnTo>
                    <a:pt x="438" y="937"/>
                  </a:lnTo>
                  <a:lnTo>
                    <a:pt x="453" y="899"/>
                  </a:lnTo>
                  <a:lnTo>
                    <a:pt x="469" y="861"/>
                  </a:lnTo>
                  <a:lnTo>
                    <a:pt x="488" y="825"/>
                  </a:lnTo>
                  <a:lnTo>
                    <a:pt x="508" y="791"/>
                  </a:lnTo>
                  <a:lnTo>
                    <a:pt x="529" y="756"/>
                  </a:lnTo>
                  <a:lnTo>
                    <a:pt x="553" y="723"/>
                  </a:lnTo>
                  <a:lnTo>
                    <a:pt x="578" y="692"/>
                  </a:lnTo>
                  <a:lnTo>
                    <a:pt x="604" y="662"/>
                  </a:lnTo>
                  <a:lnTo>
                    <a:pt x="632" y="632"/>
                  </a:lnTo>
                  <a:lnTo>
                    <a:pt x="662" y="605"/>
                  </a:lnTo>
                  <a:lnTo>
                    <a:pt x="692" y="579"/>
                  </a:lnTo>
                  <a:lnTo>
                    <a:pt x="723" y="554"/>
                  </a:lnTo>
                  <a:lnTo>
                    <a:pt x="756" y="530"/>
                  </a:lnTo>
                  <a:lnTo>
                    <a:pt x="790" y="508"/>
                  </a:lnTo>
                  <a:lnTo>
                    <a:pt x="825" y="488"/>
                  </a:lnTo>
                  <a:lnTo>
                    <a:pt x="861" y="470"/>
                  </a:lnTo>
                  <a:lnTo>
                    <a:pt x="899" y="453"/>
                  </a:lnTo>
                  <a:lnTo>
                    <a:pt x="936" y="438"/>
                  </a:lnTo>
                  <a:lnTo>
                    <a:pt x="975" y="425"/>
                  </a:lnTo>
                  <a:lnTo>
                    <a:pt x="1015" y="413"/>
                  </a:lnTo>
                  <a:lnTo>
                    <a:pt x="1055" y="404"/>
                  </a:lnTo>
                  <a:lnTo>
                    <a:pt x="1096" y="396"/>
                  </a:lnTo>
                  <a:lnTo>
                    <a:pt x="1139" y="391"/>
                  </a:lnTo>
                  <a:lnTo>
                    <a:pt x="1181" y="388"/>
                  </a:lnTo>
                  <a:lnTo>
                    <a:pt x="1224" y="387"/>
                  </a:lnTo>
                  <a:close/>
                </a:path>
              </a:pathLst>
            </a:custGeom>
            <a:solidFill>
              <a:schemeClr val="tx2">
                <a:lumMod val="50000"/>
              </a:schemeClr>
            </a:solidFill>
            <a:ln>
              <a:noFill/>
            </a:ln>
          </p:spPr>
          <p:txBody>
            <a:bodyPr vert="horz" wrap="square" lIns="91440" tIns="45720" rIns="91440" bIns="45720" numCol="1" anchor="t" anchorCtr="0" compatLnSpc="1"/>
            <a:lstStyle/>
            <a:p>
              <a:endParaRPr lang="zh-CN" altLang="en-US" sz="2800">
                <a:solidFill>
                  <a:schemeClr val="bg1">
                    <a:lumMod val="65000"/>
                  </a:schemeClr>
                </a:solidFill>
              </a:endParaRPr>
            </a:p>
          </p:txBody>
        </p:sp>
        <p:sp>
          <p:nvSpPr>
            <p:cNvPr id="8" name="Freeform 11"/>
            <p:cNvSpPr>
              <a:spLocks noChangeAspect="1" noEditPoints="1"/>
            </p:cNvSpPr>
            <p:nvPr/>
          </p:nvSpPr>
          <p:spPr bwMode="auto">
            <a:xfrm>
              <a:off x="2362992" y="2609588"/>
              <a:ext cx="648000" cy="648000"/>
            </a:xfrm>
            <a:custGeom>
              <a:avLst/>
              <a:gdLst>
                <a:gd name="T0" fmla="*/ 1701 w 2449"/>
                <a:gd name="T1" fmla="*/ 97 h 2449"/>
                <a:gd name="T2" fmla="*/ 2130 w 2449"/>
                <a:gd name="T3" fmla="*/ 401 h 2449"/>
                <a:gd name="T4" fmla="*/ 2394 w 2449"/>
                <a:gd name="T5" fmla="*/ 860 h 2449"/>
                <a:gd name="T6" fmla="*/ 2435 w 2449"/>
                <a:gd name="T7" fmla="*/ 1411 h 2449"/>
                <a:gd name="T8" fmla="*/ 2239 w 2449"/>
                <a:gd name="T9" fmla="*/ 1909 h 2449"/>
                <a:gd name="T10" fmla="*/ 1859 w 2449"/>
                <a:gd name="T11" fmla="*/ 2271 h 2449"/>
                <a:gd name="T12" fmla="*/ 1350 w 2449"/>
                <a:gd name="T13" fmla="*/ 2443 h 2449"/>
                <a:gd name="T14" fmla="*/ 804 w 2449"/>
                <a:gd name="T15" fmla="*/ 2374 h 2449"/>
                <a:gd name="T16" fmla="*/ 359 w 2449"/>
                <a:gd name="T17" fmla="*/ 2090 h 2449"/>
                <a:gd name="T18" fmla="*/ 75 w 2449"/>
                <a:gd name="T19" fmla="*/ 1645 h 2449"/>
                <a:gd name="T20" fmla="*/ 6 w 2449"/>
                <a:gd name="T21" fmla="*/ 1099 h 2449"/>
                <a:gd name="T22" fmla="*/ 178 w 2449"/>
                <a:gd name="T23" fmla="*/ 590 h 2449"/>
                <a:gd name="T24" fmla="*/ 540 w 2449"/>
                <a:gd name="T25" fmla="*/ 210 h 2449"/>
                <a:gd name="T26" fmla="*/ 1038 w 2449"/>
                <a:gd name="T27" fmla="*/ 14 h 2449"/>
                <a:gd name="T28" fmla="*/ 1341 w 2449"/>
                <a:gd name="T29" fmla="*/ 798 h 2449"/>
                <a:gd name="T30" fmla="*/ 1532 w 2449"/>
                <a:gd name="T31" fmla="*/ 875 h 2449"/>
                <a:gd name="T32" fmla="*/ 1663 w 2449"/>
                <a:gd name="T33" fmla="*/ 1009 h 2449"/>
                <a:gd name="T34" fmla="*/ 1713 w 2449"/>
                <a:gd name="T35" fmla="*/ 1179 h 2449"/>
                <a:gd name="T36" fmla="*/ 1656 w 2449"/>
                <a:gd name="T37" fmla="*/ 1362 h 2449"/>
                <a:gd name="T38" fmla="*/ 1391 w 2449"/>
                <a:gd name="T39" fmla="*/ 1548 h 2449"/>
                <a:gd name="T40" fmla="*/ 1192 w 2449"/>
                <a:gd name="T41" fmla="*/ 1573 h 2449"/>
                <a:gd name="T42" fmla="*/ 982 w 2449"/>
                <a:gd name="T43" fmla="*/ 1526 h 2449"/>
                <a:gd name="T44" fmla="*/ 821 w 2449"/>
                <a:gd name="T45" fmla="*/ 1415 h 2449"/>
                <a:gd name="T46" fmla="*/ 732 w 2449"/>
                <a:gd name="T47" fmla="*/ 1259 h 2449"/>
                <a:gd name="T48" fmla="*/ 738 w 2449"/>
                <a:gd name="T49" fmla="*/ 1081 h 2449"/>
                <a:gd name="T50" fmla="*/ 835 w 2449"/>
                <a:gd name="T51" fmla="*/ 929 h 2449"/>
                <a:gd name="T52" fmla="*/ 1003 w 2449"/>
                <a:gd name="T53" fmla="*/ 824 h 2449"/>
                <a:gd name="T54" fmla="*/ 1218 w 2449"/>
                <a:gd name="T55" fmla="*/ 785 h 2449"/>
                <a:gd name="T56" fmla="*/ 1511 w 2449"/>
                <a:gd name="T57" fmla="*/ 1150 h 2449"/>
                <a:gd name="T58" fmla="*/ 1506 w 2449"/>
                <a:gd name="T59" fmla="*/ 1200 h 2449"/>
                <a:gd name="T60" fmla="*/ 1452 w 2449"/>
                <a:gd name="T61" fmla="*/ 1223 h 2449"/>
                <a:gd name="T62" fmla="*/ 1409 w 2449"/>
                <a:gd name="T63" fmla="*/ 1176 h 2449"/>
                <a:gd name="T64" fmla="*/ 1442 w 2449"/>
                <a:gd name="T65" fmla="*/ 1122 h 2449"/>
                <a:gd name="T66" fmla="*/ 1234 w 2449"/>
                <a:gd name="T67" fmla="*/ 1122 h 2449"/>
                <a:gd name="T68" fmla="*/ 1266 w 2449"/>
                <a:gd name="T69" fmla="*/ 1176 h 2449"/>
                <a:gd name="T70" fmla="*/ 1224 w 2449"/>
                <a:gd name="T71" fmla="*/ 1223 h 2449"/>
                <a:gd name="T72" fmla="*/ 1169 w 2449"/>
                <a:gd name="T73" fmla="*/ 1200 h 2449"/>
                <a:gd name="T74" fmla="*/ 1164 w 2449"/>
                <a:gd name="T75" fmla="*/ 1150 h 2449"/>
                <a:gd name="T76" fmla="*/ 964 w 2449"/>
                <a:gd name="T77" fmla="*/ 1117 h 2449"/>
                <a:gd name="T78" fmla="*/ 1016 w 2449"/>
                <a:gd name="T79" fmla="*/ 1155 h 2449"/>
                <a:gd name="T80" fmla="*/ 1003 w 2449"/>
                <a:gd name="T81" fmla="*/ 1208 h 2449"/>
                <a:gd name="T82" fmla="*/ 949 w 2449"/>
                <a:gd name="T83" fmla="*/ 1221 h 2449"/>
                <a:gd name="T84" fmla="*/ 911 w 2449"/>
                <a:gd name="T85" fmla="*/ 1171 h 2449"/>
                <a:gd name="T86" fmla="*/ 949 w 2449"/>
                <a:gd name="T87" fmla="*/ 1120 h 2449"/>
                <a:gd name="T88" fmla="*/ 1433 w 2449"/>
                <a:gd name="T89" fmla="*/ 413 h 2449"/>
                <a:gd name="T90" fmla="*/ 1757 w 2449"/>
                <a:gd name="T91" fmla="*/ 579 h 2449"/>
                <a:gd name="T92" fmla="*/ 1979 w 2449"/>
                <a:gd name="T93" fmla="*/ 861 h 2449"/>
                <a:gd name="T94" fmla="*/ 2062 w 2449"/>
                <a:gd name="T95" fmla="*/ 1224 h 2449"/>
                <a:gd name="T96" fmla="*/ 1979 w 2449"/>
                <a:gd name="T97" fmla="*/ 1588 h 2449"/>
                <a:gd name="T98" fmla="*/ 1757 w 2449"/>
                <a:gd name="T99" fmla="*/ 1871 h 2449"/>
                <a:gd name="T100" fmla="*/ 1433 w 2449"/>
                <a:gd name="T101" fmla="*/ 2035 h 2449"/>
                <a:gd name="T102" fmla="*/ 1056 w 2449"/>
                <a:gd name="T103" fmla="*/ 2046 h 2449"/>
                <a:gd name="T104" fmla="*/ 723 w 2449"/>
                <a:gd name="T105" fmla="*/ 1895 h 2449"/>
                <a:gd name="T106" fmla="*/ 488 w 2449"/>
                <a:gd name="T107" fmla="*/ 1624 h 2449"/>
                <a:gd name="T108" fmla="*/ 388 w 2449"/>
                <a:gd name="T109" fmla="*/ 1268 h 2449"/>
                <a:gd name="T110" fmla="*/ 453 w 2449"/>
                <a:gd name="T111" fmla="*/ 899 h 2449"/>
                <a:gd name="T112" fmla="*/ 662 w 2449"/>
                <a:gd name="T113" fmla="*/ 605 h 2449"/>
                <a:gd name="T114" fmla="*/ 975 w 2449"/>
                <a:gd name="T115" fmla="*/ 425 h 2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49" h="2449">
                  <a:moveTo>
                    <a:pt x="1225" y="0"/>
                  </a:moveTo>
                  <a:lnTo>
                    <a:pt x="1287" y="2"/>
                  </a:lnTo>
                  <a:lnTo>
                    <a:pt x="1350" y="7"/>
                  </a:lnTo>
                  <a:lnTo>
                    <a:pt x="1411" y="14"/>
                  </a:lnTo>
                  <a:lnTo>
                    <a:pt x="1471" y="25"/>
                  </a:lnTo>
                  <a:lnTo>
                    <a:pt x="1530" y="39"/>
                  </a:lnTo>
                  <a:lnTo>
                    <a:pt x="1589" y="55"/>
                  </a:lnTo>
                  <a:lnTo>
                    <a:pt x="1645" y="74"/>
                  </a:lnTo>
                  <a:lnTo>
                    <a:pt x="1701" y="97"/>
                  </a:lnTo>
                  <a:lnTo>
                    <a:pt x="1755" y="121"/>
                  </a:lnTo>
                  <a:lnTo>
                    <a:pt x="1808" y="148"/>
                  </a:lnTo>
                  <a:lnTo>
                    <a:pt x="1859" y="177"/>
                  </a:lnTo>
                  <a:lnTo>
                    <a:pt x="1909" y="210"/>
                  </a:lnTo>
                  <a:lnTo>
                    <a:pt x="1957" y="244"/>
                  </a:lnTo>
                  <a:lnTo>
                    <a:pt x="2003" y="280"/>
                  </a:lnTo>
                  <a:lnTo>
                    <a:pt x="2048" y="319"/>
                  </a:lnTo>
                  <a:lnTo>
                    <a:pt x="2090" y="359"/>
                  </a:lnTo>
                  <a:lnTo>
                    <a:pt x="2130" y="401"/>
                  </a:lnTo>
                  <a:lnTo>
                    <a:pt x="2170" y="446"/>
                  </a:lnTo>
                  <a:lnTo>
                    <a:pt x="2206" y="492"/>
                  </a:lnTo>
                  <a:lnTo>
                    <a:pt x="2239" y="541"/>
                  </a:lnTo>
                  <a:lnTo>
                    <a:pt x="2272" y="590"/>
                  </a:lnTo>
                  <a:lnTo>
                    <a:pt x="2301" y="641"/>
                  </a:lnTo>
                  <a:lnTo>
                    <a:pt x="2328" y="694"/>
                  </a:lnTo>
                  <a:lnTo>
                    <a:pt x="2352" y="748"/>
                  </a:lnTo>
                  <a:lnTo>
                    <a:pt x="2375" y="804"/>
                  </a:lnTo>
                  <a:lnTo>
                    <a:pt x="2394" y="860"/>
                  </a:lnTo>
                  <a:lnTo>
                    <a:pt x="2411" y="919"/>
                  </a:lnTo>
                  <a:lnTo>
                    <a:pt x="2424" y="978"/>
                  </a:lnTo>
                  <a:lnTo>
                    <a:pt x="2435" y="1038"/>
                  </a:lnTo>
                  <a:lnTo>
                    <a:pt x="2442" y="1099"/>
                  </a:lnTo>
                  <a:lnTo>
                    <a:pt x="2447" y="1162"/>
                  </a:lnTo>
                  <a:lnTo>
                    <a:pt x="2449" y="1224"/>
                  </a:lnTo>
                  <a:lnTo>
                    <a:pt x="2447" y="1288"/>
                  </a:lnTo>
                  <a:lnTo>
                    <a:pt x="2442" y="1349"/>
                  </a:lnTo>
                  <a:lnTo>
                    <a:pt x="2435" y="1411"/>
                  </a:lnTo>
                  <a:lnTo>
                    <a:pt x="2424" y="1472"/>
                  </a:lnTo>
                  <a:lnTo>
                    <a:pt x="2411" y="1530"/>
                  </a:lnTo>
                  <a:lnTo>
                    <a:pt x="2394" y="1589"/>
                  </a:lnTo>
                  <a:lnTo>
                    <a:pt x="2375" y="1645"/>
                  </a:lnTo>
                  <a:lnTo>
                    <a:pt x="2352" y="1701"/>
                  </a:lnTo>
                  <a:lnTo>
                    <a:pt x="2328" y="1755"/>
                  </a:lnTo>
                  <a:lnTo>
                    <a:pt x="2301" y="1807"/>
                  </a:lnTo>
                  <a:lnTo>
                    <a:pt x="2272" y="1859"/>
                  </a:lnTo>
                  <a:lnTo>
                    <a:pt x="2239" y="1909"/>
                  </a:lnTo>
                  <a:lnTo>
                    <a:pt x="2206" y="1957"/>
                  </a:lnTo>
                  <a:lnTo>
                    <a:pt x="2170" y="2003"/>
                  </a:lnTo>
                  <a:lnTo>
                    <a:pt x="2130" y="2048"/>
                  </a:lnTo>
                  <a:lnTo>
                    <a:pt x="2090" y="2090"/>
                  </a:lnTo>
                  <a:lnTo>
                    <a:pt x="2048" y="2130"/>
                  </a:lnTo>
                  <a:lnTo>
                    <a:pt x="2003" y="2170"/>
                  </a:lnTo>
                  <a:lnTo>
                    <a:pt x="1957" y="2206"/>
                  </a:lnTo>
                  <a:lnTo>
                    <a:pt x="1909" y="2240"/>
                  </a:lnTo>
                  <a:lnTo>
                    <a:pt x="1859" y="2271"/>
                  </a:lnTo>
                  <a:lnTo>
                    <a:pt x="1808" y="2301"/>
                  </a:lnTo>
                  <a:lnTo>
                    <a:pt x="1755" y="2328"/>
                  </a:lnTo>
                  <a:lnTo>
                    <a:pt x="1701" y="2353"/>
                  </a:lnTo>
                  <a:lnTo>
                    <a:pt x="1645" y="2374"/>
                  </a:lnTo>
                  <a:lnTo>
                    <a:pt x="1589" y="2394"/>
                  </a:lnTo>
                  <a:lnTo>
                    <a:pt x="1530" y="2411"/>
                  </a:lnTo>
                  <a:lnTo>
                    <a:pt x="1471" y="2424"/>
                  </a:lnTo>
                  <a:lnTo>
                    <a:pt x="1411" y="2435"/>
                  </a:lnTo>
                  <a:lnTo>
                    <a:pt x="1350" y="2443"/>
                  </a:lnTo>
                  <a:lnTo>
                    <a:pt x="1287" y="2447"/>
                  </a:lnTo>
                  <a:lnTo>
                    <a:pt x="1225" y="2449"/>
                  </a:lnTo>
                  <a:lnTo>
                    <a:pt x="1161" y="2447"/>
                  </a:lnTo>
                  <a:lnTo>
                    <a:pt x="1100" y="2443"/>
                  </a:lnTo>
                  <a:lnTo>
                    <a:pt x="1038" y="2435"/>
                  </a:lnTo>
                  <a:lnTo>
                    <a:pt x="977" y="2424"/>
                  </a:lnTo>
                  <a:lnTo>
                    <a:pt x="918" y="2411"/>
                  </a:lnTo>
                  <a:lnTo>
                    <a:pt x="860" y="2394"/>
                  </a:lnTo>
                  <a:lnTo>
                    <a:pt x="804" y="2374"/>
                  </a:lnTo>
                  <a:lnTo>
                    <a:pt x="747" y="2353"/>
                  </a:lnTo>
                  <a:lnTo>
                    <a:pt x="694" y="2328"/>
                  </a:lnTo>
                  <a:lnTo>
                    <a:pt x="641" y="2301"/>
                  </a:lnTo>
                  <a:lnTo>
                    <a:pt x="589" y="2271"/>
                  </a:lnTo>
                  <a:lnTo>
                    <a:pt x="540" y="2240"/>
                  </a:lnTo>
                  <a:lnTo>
                    <a:pt x="492" y="2206"/>
                  </a:lnTo>
                  <a:lnTo>
                    <a:pt x="446" y="2170"/>
                  </a:lnTo>
                  <a:lnTo>
                    <a:pt x="401" y="2130"/>
                  </a:lnTo>
                  <a:lnTo>
                    <a:pt x="359" y="2090"/>
                  </a:lnTo>
                  <a:lnTo>
                    <a:pt x="318" y="2048"/>
                  </a:lnTo>
                  <a:lnTo>
                    <a:pt x="279" y="2003"/>
                  </a:lnTo>
                  <a:lnTo>
                    <a:pt x="243" y="1957"/>
                  </a:lnTo>
                  <a:lnTo>
                    <a:pt x="209" y="1909"/>
                  </a:lnTo>
                  <a:lnTo>
                    <a:pt x="178" y="1859"/>
                  </a:lnTo>
                  <a:lnTo>
                    <a:pt x="148" y="1807"/>
                  </a:lnTo>
                  <a:lnTo>
                    <a:pt x="121" y="1755"/>
                  </a:lnTo>
                  <a:lnTo>
                    <a:pt x="96" y="1701"/>
                  </a:lnTo>
                  <a:lnTo>
                    <a:pt x="75" y="1645"/>
                  </a:lnTo>
                  <a:lnTo>
                    <a:pt x="55" y="1589"/>
                  </a:lnTo>
                  <a:lnTo>
                    <a:pt x="38" y="1530"/>
                  </a:lnTo>
                  <a:lnTo>
                    <a:pt x="25" y="1472"/>
                  </a:lnTo>
                  <a:lnTo>
                    <a:pt x="14" y="1411"/>
                  </a:lnTo>
                  <a:lnTo>
                    <a:pt x="6" y="1349"/>
                  </a:lnTo>
                  <a:lnTo>
                    <a:pt x="2" y="1288"/>
                  </a:lnTo>
                  <a:lnTo>
                    <a:pt x="0" y="1224"/>
                  </a:lnTo>
                  <a:lnTo>
                    <a:pt x="2" y="1162"/>
                  </a:lnTo>
                  <a:lnTo>
                    <a:pt x="6" y="1099"/>
                  </a:lnTo>
                  <a:lnTo>
                    <a:pt x="14" y="1038"/>
                  </a:lnTo>
                  <a:lnTo>
                    <a:pt x="25" y="978"/>
                  </a:lnTo>
                  <a:lnTo>
                    <a:pt x="38" y="919"/>
                  </a:lnTo>
                  <a:lnTo>
                    <a:pt x="55" y="860"/>
                  </a:lnTo>
                  <a:lnTo>
                    <a:pt x="75" y="804"/>
                  </a:lnTo>
                  <a:lnTo>
                    <a:pt x="96" y="748"/>
                  </a:lnTo>
                  <a:lnTo>
                    <a:pt x="121" y="694"/>
                  </a:lnTo>
                  <a:lnTo>
                    <a:pt x="148" y="641"/>
                  </a:lnTo>
                  <a:lnTo>
                    <a:pt x="178" y="590"/>
                  </a:lnTo>
                  <a:lnTo>
                    <a:pt x="209" y="541"/>
                  </a:lnTo>
                  <a:lnTo>
                    <a:pt x="243" y="492"/>
                  </a:lnTo>
                  <a:lnTo>
                    <a:pt x="279" y="446"/>
                  </a:lnTo>
                  <a:lnTo>
                    <a:pt x="318" y="401"/>
                  </a:lnTo>
                  <a:lnTo>
                    <a:pt x="359" y="359"/>
                  </a:lnTo>
                  <a:lnTo>
                    <a:pt x="401" y="319"/>
                  </a:lnTo>
                  <a:lnTo>
                    <a:pt x="446" y="280"/>
                  </a:lnTo>
                  <a:lnTo>
                    <a:pt x="492" y="244"/>
                  </a:lnTo>
                  <a:lnTo>
                    <a:pt x="540" y="210"/>
                  </a:lnTo>
                  <a:lnTo>
                    <a:pt x="589" y="177"/>
                  </a:lnTo>
                  <a:lnTo>
                    <a:pt x="641" y="148"/>
                  </a:lnTo>
                  <a:lnTo>
                    <a:pt x="694" y="121"/>
                  </a:lnTo>
                  <a:lnTo>
                    <a:pt x="747" y="97"/>
                  </a:lnTo>
                  <a:lnTo>
                    <a:pt x="804" y="74"/>
                  </a:lnTo>
                  <a:lnTo>
                    <a:pt x="860" y="55"/>
                  </a:lnTo>
                  <a:lnTo>
                    <a:pt x="918" y="39"/>
                  </a:lnTo>
                  <a:lnTo>
                    <a:pt x="977" y="25"/>
                  </a:lnTo>
                  <a:lnTo>
                    <a:pt x="1038" y="14"/>
                  </a:lnTo>
                  <a:lnTo>
                    <a:pt x="1100" y="7"/>
                  </a:lnTo>
                  <a:lnTo>
                    <a:pt x="1161" y="2"/>
                  </a:lnTo>
                  <a:lnTo>
                    <a:pt x="1225" y="0"/>
                  </a:lnTo>
                  <a:close/>
                  <a:moveTo>
                    <a:pt x="1218" y="785"/>
                  </a:moveTo>
                  <a:lnTo>
                    <a:pt x="1243" y="786"/>
                  </a:lnTo>
                  <a:lnTo>
                    <a:pt x="1268" y="787"/>
                  </a:lnTo>
                  <a:lnTo>
                    <a:pt x="1293" y="790"/>
                  </a:lnTo>
                  <a:lnTo>
                    <a:pt x="1317" y="793"/>
                  </a:lnTo>
                  <a:lnTo>
                    <a:pt x="1341" y="798"/>
                  </a:lnTo>
                  <a:lnTo>
                    <a:pt x="1365" y="803"/>
                  </a:lnTo>
                  <a:lnTo>
                    <a:pt x="1388" y="809"/>
                  </a:lnTo>
                  <a:lnTo>
                    <a:pt x="1410" y="816"/>
                  </a:lnTo>
                  <a:lnTo>
                    <a:pt x="1432" y="824"/>
                  </a:lnTo>
                  <a:lnTo>
                    <a:pt x="1454" y="833"/>
                  </a:lnTo>
                  <a:lnTo>
                    <a:pt x="1474" y="842"/>
                  </a:lnTo>
                  <a:lnTo>
                    <a:pt x="1494" y="852"/>
                  </a:lnTo>
                  <a:lnTo>
                    <a:pt x="1513" y="863"/>
                  </a:lnTo>
                  <a:lnTo>
                    <a:pt x="1532" y="875"/>
                  </a:lnTo>
                  <a:lnTo>
                    <a:pt x="1550" y="888"/>
                  </a:lnTo>
                  <a:lnTo>
                    <a:pt x="1568" y="901"/>
                  </a:lnTo>
                  <a:lnTo>
                    <a:pt x="1584" y="914"/>
                  </a:lnTo>
                  <a:lnTo>
                    <a:pt x="1600" y="929"/>
                  </a:lnTo>
                  <a:lnTo>
                    <a:pt x="1614" y="943"/>
                  </a:lnTo>
                  <a:lnTo>
                    <a:pt x="1628" y="959"/>
                  </a:lnTo>
                  <a:lnTo>
                    <a:pt x="1641" y="975"/>
                  </a:lnTo>
                  <a:lnTo>
                    <a:pt x="1652" y="991"/>
                  </a:lnTo>
                  <a:lnTo>
                    <a:pt x="1663" y="1009"/>
                  </a:lnTo>
                  <a:lnTo>
                    <a:pt x="1674" y="1026"/>
                  </a:lnTo>
                  <a:lnTo>
                    <a:pt x="1683" y="1044"/>
                  </a:lnTo>
                  <a:lnTo>
                    <a:pt x="1691" y="1062"/>
                  </a:lnTo>
                  <a:lnTo>
                    <a:pt x="1697" y="1081"/>
                  </a:lnTo>
                  <a:lnTo>
                    <a:pt x="1703" y="1099"/>
                  </a:lnTo>
                  <a:lnTo>
                    <a:pt x="1707" y="1120"/>
                  </a:lnTo>
                  <a:lnTo>
                    <a:pt x="1710" y="1139"/>
                  </a:lnTo>
                  <a:lnTo>
                    <a:pt x="1712" y="1159"/>
                  </a:lnTo>
                  <a:lnTo>
                    <a:pt x="1713" y="1179"/>
                  </a:lnTo>
                  <a:lnTo>
                    <a:pt x="1712" y="1201"/>
                  </a:lnTo>
                  <a:lnTo>
                    <a:pt x="1710" y="1222"/>
                  </a:lnTo>
                  <a:lnTo>
                    <a:pt x="1706" y="1244"/>
                  </a:lnTo>
                  <a:lnTo>
                    <a:pt x="1701" y="1265"/>
                  </a:lnTo>
                  <a:lnTo>
                    <a:pt x="1695" y="1285"/>
                  </a:lnTo>
                  <a:lnTo>
                    <a:pt x="1687" y="1305"/>
                  </a:lnTo>
                  <a:lnTo>
                    <a:pt x="1678" y="1324"/>
                  </a:lnTo>
                  <a:lnTo>
                    <a:pt x="1667" y="1343"/>
                  </a:lnTo>
                  <a:lnTo>
                    <a:pt x="1656" y="1362"/>
                  </a:lnTo>
                  <a:lnTo>
                    <a:pt x="1643" y="1380"/>
                  </a:lnTo>
                  <a:lnTo>
                    <a:pt x="1630" y="1397"/>
                  </a:lnTo>
                  <a:lnTo>
                    <a:pt x="1615" y="1414"/>
                  </a:lnTo>
                  <a:lnTo>
                    <a:pt x="1600" y="1430"/>
                  </a:lnTo>
                  <a:lnTo>
                    <a:pt x="1583" y="1445"/>
                  </a:lnTo>
                  <a:lnTo>
                    <a:pt x="1566" y="1459"/>
                  </a:lnTo>
                  <a:lnTo>
                    <a:pt x="1546" y="1474"/>
                  </a:lnTo>
                  <a:lnTo>
                    <a:pt x="1577" y="1718"/>
                  </a:lnTo>
                  <a:lnTo>
                    <a:pt x="1391" y="1548"/>
                  </a:lnTo>
                  <a:lnTo>
                    <a:pt x="1371" y="1554"/>
                  </a:lnTo>
                  <a:lnTo>
                    <a:pt x="1350" y="1559"/>
                  </a:lnTo>
                  <a:lnTo>
                    <a:pt x="1329" y="1563"/>
                  </a:lnTo>
                  <a:lnTo>
                    <a:pt x="1307" y="1567"/>
                  </a:lnTo>
                  <a:lnTo>
                    <a:pt x="1285" y="1569"/>
                  </a:lnTo>
                  <a:lnTo>
                    <a:pt x="1263" y="1571"/>
                  </a:lnTo>
                  <a:lnTo>
                    <a:pt x="1240" y="1573"/>
                  </a:lnTo>
                  <a:lnTo>
                    <a:pt x="1218" y="1573"/>
                  </a:lnTo>
                  <a:lnTo>
                    <a:pt x="1192" y="1573"/>
                  </a:lnTo>
                  <a:lnTo>
                    <a:pt x="1167" y="1571"/>
                  </a:lnTo>
                  <a:lnTo>
                    <a:pt x="1142" y="1569"/>
                  </a:lnTo>
                  <a:lnTo>
                    <a:pt x="1118" y="1565"/>
                  </a:lnTo>
                  <a:lnTo>
                    <a:pt x="1093" y="1561"/>
                  </a:lnTo>
                  <a:lnTo>
                    <a:pt x="1070" y="1556"/>
                  </a:lnTo>
                  <a:lnTo>
                    <a:pt x="1047" y="1549"/>
                  </a:lnTo>
                  <a:lnTo>
                    <a:pt x="1025" y="1542"/>
                  </a:lnTo>
                  <a:lnTo>
                    <a:pt x="1003" y="1535"/>
                  </a:lnTo>
                  <a:lnTo>
                    <a:pt x="982" y="1526"/>
                  </a:lnTo>
                  <a:lnTo>
                    <a:pt x="960" y="1517"/>
                  </a:lnTo>
                  <a:lnTo>
                    <a:pt x="940" y="1506"/>
                  </a:lnTo>
                  <a:lnTo>
                    <a:pt x="921" y="1495"/>
                  </a:lnTo>
                  <a:lnTo>
                    <a:pt x="903" y="1484"/>
                  </a:lnTo>
                  <a:lnTo>
                    <a:pt x="885" y="1472"/>
                  </a:lnTo>
                  <a:lnTo>
                    <a:pt x="868" y="1458"/>
                  </a:lnTo>
                  <a:lnTo>
                    <a:pt x="851" y="1444"/>
                  </a:lnTo>
                  <a:lnTo>
                    <a:pt x="835" y="1430"/>
                  </a:lnTo>
                  <a:lnTo>
                    <a:pt x="821" y="1415"/>
                  </a:lnTo>
                  <a:lnTo>
                    <a:pt x="807" y="1400"/>
                  </a:lnTo>
                  <a:lnTo>
                    <a:pt x="794" y="1384"/>
                  </a:lnTo>
                  <a:lnTo>
                    <a:pt x="782" y="1368"/>
                  </a:lnTo>
                  <a:lnTo>
                    <a:pt x="771" y="1351"/>
                  </a:lnTo>
                  <a:lnTo>
                    <a:pt x="762" y="1332"/>
                  </a:lnTo>
                  <a:lnTo>
                    <a:pt x="753" y="1315"/>
                  </a:lnTo>
                  <a:lnTo>
                    <a:pt x="744" y="1296"/>
                  </a:lnTo>
                  <a:lnTo>
                    <a:pt x="738" y="1278"/>
                  </a:lnTo>
                  <a:lnTo>
                    <a:pt x="732" y="1259"/>
                  </a:lnTo>
                  <a:lnTo>
                    <a:pt x="728" y="1240"/>
                  </a:lnTo>
                  <a:lnTo>
                    <a:pt x="725" y="1219"/>
                  </a:lnTo>
                  <a:lnTo>
                    <a:pt x="723" y="1199"/>
                  </a:lnTo>
                  <a:lnTo>
                    <a:pt x="722" y="1179"/>
                  </a:lnTo>
                  <a:lnTo>
                    <a:pt x="723" y="1159"/>
                  </a:lnTo>
                  <a:lnTo>
                    <a:pt x="725" y="1139"/>
                  </a:lnTo>
                  <a:lnTo>
                    <a:pt x="728" y="1120"/>
                  </a:lnTo>
                  <a:lnTo>
                    <a:pt x="732" y="1099"/>
                  </a:lnTo>
                  <a:lnTo>
                    <a:pt x="738" y="1081"/>
                  </a:lnTo>
                  <a:lnTo>
                    <a:pt x="744" y="1062"/>
                  </a:lnTo>
                  <a:lnTo>
                    <a:pt x="753" y="1044"/>
                  </a:lnTo>
                  <a:lnTo>
                    <a:pt x="762" y="1026"/>
                  </a:lnTo>
                  <a:lnTo>
                    <a:pt x="771" y="1009"/>
                  </a:lnTo>
                  <a:lnTo>
                    <a:pt x="782" y="991"/>
                  </a:lnTo>
                  <a:lnTo>
                    <a:pt x="794" y="975"/>
                  </a:lnTo>
                  <a:lnTo>
                    <a:pt x="807" y="959"/>
                  </a:lnTo>
                  <a:lnTo>
                    <a:pt x="821" y="943"/>
                  </a:lnTo>
                  <a:lnTo>
                    <a:pt x="835" y="929"/>
                  </a:lnTo>
                  <a:lnTo>
                    <a:pt x="851" y="914"/>
                  </a:lnTo>
                  <a:lnTo>
                    <a:pt x="868" y="901"/>
                  </a:lnTo>
                  <a:lnTo>
                    <a:pt x="885" y="888"/>
                  </a:lnTo>
                  <a:lnTo>
                    <a:pt x="903" y="875"/>
                  </a:lnTo>
                  <a:lnTo>
                    <a:pt x="921" y="863"/>
                  </a:lnTo>
                  <a:lnTo>
                    <a:pt x="940" y="852"/>
                  </a:lnTo>
                  <a:lnTo>
                    <a:pt x="960" y="842"/>
                  </a:lnTo>
                  <a:lnTo>
                    <a:pt x="982" y="833"/>
                  </a:lnTo>
                  <a:lnTo>
                    <a:pt x="1003" y="824"/>
                  </a:lnTo>
                  <a:lnTo>
                    <a:pt x="1025" y="816"/>
                  </a:lnTo>
                  <a:lnTo>
                    <a:pt x="1047" y="809"/>
                  </a:lnTo>
                  <a:lnTo>
                    <a:pt x="1070" y="803"/>
                  </a:lnTo>
                  <a:lnTo>
                    <a:pt x="1093" y="798"/>
                  </a:lnTo>
                  <a:lnTo>
                    <a:pt x="1118" y="793"/>
                  </a:lnTo>
                  <a:lnTo>
                    <a:pt x="1142" y="790"/>
                  </a:lnTo>
                  <a:lnTo>
                    <a:pt x="1167" y="787"/>
                  </a:lnTo>
                  <a:lnTo>
                    <a:pt x="1192" y="786"/>
                  </a:lnTo>
                  <a:lnTo>
                    <a:pt x="1218" y="785"/>
                  </a:lnTo>
                  <a:close/>
                  <a:moveTo>
                    <a:pt x="1462" y="1117"/>
                  </a:moveTo>
                  <a:lnTo>
                    <a:pt x="1468" y="1117"/>
                  </a:lnTo>
                  <a:lnTo>
                    <a:pt x="1473" y="1119"/>
                  </a:lnTo>
                  <a:lnTo>
                    <a:pt x="1478" y="1120"/>
                  </a:lnTo>
                  <a:lnTo>
                    <a:pt x="1483" y="1122"/>
                  </a:lnTo>
                  <a:lnTo>
                    <a:pt x="1492" y="1127"/>
                  </a:lnTo>
                  <a:lnTo>
                    <a:pt x="1500" y="1133"/>
                  </a:lnTo>
                  <a:lnTo>
                    <a:pt x="1506" y="1141"/>
                  </a:lnTo>
                  <a:lnTo>
                    <a:pt x="1511" y="1150"/>
                  </a:lnTo>
                  <a:lnTo>
                    <a:pt x="1513" y="1155"/>
                  </a:lnTo>
                  <a:lnTo>
                    <a:pt x="1514" y="1160"/>
                  </a:lnTo>
                  <a:lnTo>
                    <a:pt x="1515" y="1165"/>
                  </a:lnTo>
                  <a:lnTo>
                    <a:pt x="1515" y="1171"/>
                  </a:lnTo>
                  <a:lnTo>
                    <a:pt x="1515" y="1176"/>
                  </a:lnTo>
                  <a:lnTo>
                    <a:pt x="1514" y="1182"/>
                  </a:lnTo>
                  <a:lnTo>
                    <a:pt x="1513" y="1187"/>
                  </a:lnTo>
                  <a:lnTo>
                    <a:pt x="1511" y="1191"/>
                  </a:lnTo>
                  <a:lnTo>
                    <a:pt x="1506" y="1200"/>
                  </a:lnTo>
                  <a:lnTo>
                    <a:pt x="1500" y="1208"/>
                  </a:lnTo>
                  <a:lnTo>
                    <a:pt x="1492" y="1215"/>
                  </a:lnTo>
                  <a:lnTo>
                    <a:pt x="1483" y="1220"/>
                  </a:lnTo>
                  <a:lnTo>
                    <a:pt x="1478" y="1221"/>
                  </a:lnTo>
                  <a:lnTo>
                    <a:pt x="1473" y="1223"/>
                  </a:lnTo>
                  <a:lnTo>
                    <a:pt x="1468" y="1224"/>
                  </a:lnTo>
                  <a:lnTo>
                    <a:pt x="1462" y="1224"/>
                  </a:lnTo>
                  <a:lnTo>
                    <a:pt x="1457" y="1224"/>
                  </a:lnTo>
                  <a:lnTo>
                    <a:pt x="1452" y="1223"/>
                  </a:lnTo>
                  <a:lnTo>
                    <a:pt x="1446" y="1221"/>
                  </a:lnTo>
                  <a:lnTo>
                    <a:pt x="1442" y="1220"/>
                  </a:lnTo>
                  <a:lnTo>
                    <a:pt x="1432" y="1215"/>
                  </a:lnTo>
                  <a:lnTo>
                    <a:pt x="1424" y="1208"/>
                  </a:lnTo>
                  <a:lnTo>
                    <a:pt x="1417" y="1200"/>
                  </a:lnTo>
                  <a:lnTo>
                    <a:pt x="1412" y="1191"/>
                  </a:lnTo>
                  <a:lnTo>
                    <a:pt x="1411" y="1187"/>
                  </a:lnTo>
                  <a:lnTo>
                    <a:pt x="1409" y="1182"/>
                  </a:lnTo>
                  <a:lnTo>
                    <a:pt x="1409" y="1176"/>
                  </a:lnTo>
                  <a:lnTo>
                    <a:pt x="1408" y="1171"/>
                  </a:lnTo>
                  <a:lnTo>
                    <a:pt x="1409" y="1165"/>
                  </a:lnTo>
                  <a:lnTo>
                    <a:pt x="1409" y="1160"/>
                  </a:lnTo>
                  <a:lnTo>
                    <a:pt x="1411" y="1155"/>
                  </a:lnTo>
                  <a:lnTo>
                    <a:pt x="1412" y="1150"/>
                  </a:lnTo>
                  <a:lnTo>
                    <a:pt x="1417" y="1141"/>
                  </a:lnTo>
                  <a:lnTo>
                    <a:pt x="1424" y="1133"/>
                  </a:lnTo>
                  <a:lnTo>
                    <a:pt x="1432" y="1127"/>
                  </a:lnTo>
                  <a:lnTo>
                    <a:pt x="1442" y="1122"/>
                  </a:lnTo>
                  <a:lnTo>
                    <a:pt x="1446" y="1120"/>
                  </a:lnTo>
                  <a:lnTo>
                    <a:pt x="1452" y="1119"/>
                  </a:lnTo>
                  <a:lnTo>
                    <a:pt x="1457" y="1117"/>
                  </a:lnTo>
                  <a:lnTo>
                    <a:pt x="1462" y="1117"/>
                  </a:lnTo>
                  <a:close/>
                  <a:moveTo>
                    <a:pt x="1214" y="1117"/>
                  </a:moveTo>
                  <a:lnTo>
                    <a:pt x="1219" y="1117"/>
                  </a:lnTo>
                  <a:lnTo>
                    <a:pt x="1224" y="1119"/>
                  </a:lnTo>
                  <a:lnTo>
                    <a:pt x="1230" y="1120"/>
                  </a:lnTo>
                  <a:lnTo>
                    <a:pt x="1234" y="1122"/>
                  </a:lnTo>
                  <a:lnTo>
                    <a:pt x="1243" y="1127"/>
                  </a:lnTo>
                  <a:lnTo>
                    <a:pt x="1251" y="1133"/>
                  </a:lnTo>
                  <a:lnTo>
                    <a:pt x="1258" y="1141"/>
                  </a:lnTo>
                  <a:lnTo>
                    <a:pt x="1263" y="1150"/>
                  </a:lnTo>
                  <a:lnTo>
                    <a:pt x="1264" y="1155"/>
                  </a:lnTo>
                  <a:lnTo>
                    <a:pt x="1266" y="1160"/>
                  </a:lnTo>
                  <a:lnTo>
                    <a:pt x="1266" y="1165"/>
                  </a:lnTo>
                  <a:lnTo>
                    <a:pt x="1267" y="1171"/>
                  </a:lnTo>
                  <a:lnTo>
                    <a:pt x="1266" y="1176"/>
                  </a:lnTo>
                  <a:lnTo>
                    <a:pt x="1266" y="1182"/>
                  </a:lnTo>
                  <a:lnTo>
                    <a:pt x="1264" y="1187"/>
                  </a:lnTo>
                  <a:lnTo>
                    <a:pt x="1263" y="1191"/>
                  </a:lnTo>
                  <a:lnTo>
                    <a:pt x="1258" y="1200"/>
                  </a:lnTo>
                  <a:lnTo>
                    <a:pt x="1251" y="1208"/>
                  </a:lnTo>
                  <a:lnTo>
                    <a:pt x="1243" y="1215"/>
                  </a:lnTo>
                  <a:lnTo>
                    <a:pt x="1234" y="1220"/>
                  </a:lnTo>
                  <a:lnTo>
                    <a:pt x="1230" y="1221"/>
                  </a:lnTo>
                  <a:lnTo>
                    <a:pt x="1224" y="1223"/>
                  </a:lnTo>
                  <a:lnTo>
                    <a:pt x="1219" y="1224"/>
                  </a:lnTo>
                  <a:lnTo>
                    <a:pt x="1214" y="1224"/>
                  </a:lnTo>
                  <a:lnTo>
                    <a:pt x="1207" y="1224"/>
                  </a:lnTo>
                  <a:lnTo>
                    <a:pt x="1202" y="1223"/>
                  </a:lnTo>
                  <a:lnTo>
                    <a:pt x="1197" y="1221"/>
                  </a:lnTo>
                  <a:lnTo>
                    <a:pt x="1192" y="1220"/>
                  </a:lnTo>
                  <a:lnTo>
                    <a:pt x="1183" y="1215"/>
                  </a:lnTo>
                  <a:lnTo>
                    <a:pt x="1175" y="1208"/>
                  </a:lnTo>
                  <a:lnTo>
                    <a:pt x="1169" y="1200"/>
                  </a:lnTo>
                  <a:lnTo>
                    <a:pt x="1164" y="1191"/>
                  </a:lnTo>
                  <a:lnTo>
                    <a:pt x="1162" y="1187"/>
                  </a:lnTo>
                  <a:lnTo>
                    <a:pt x="1161" y="1182"/>
                  </a:lnTo>
                  <a:lnTo>
                    <a:pt x="1160" y="1176"/>
                  </a:lnTo>
                  <a:lnTo>
                    <a:pt x="1160" y="1171"/>
                  </a:lnTo>
                  <a:lnTo>
                    <a:pt x="1160" y="1165"/>
                  </a:lnTo>
                  <a:lnTo>
                    <a:pt x="1161" y="1160"/>
                  </a:lnTo>
                  <a:lnTo>
                    <a:pt x="1162" y="1155"/>
                  </a:lnTo>
                  <a:lnTo>
                    <a:pt x="1164" y="1150"/>
                  </a:lnTo>
                  <a:lnTo>
                    <a:pt x="1169" y="1141"/>
                  </a:lnTo>
                  <a:lnTo>
                    <a:pt x="1175" y="1133"/>
                  </a:lnTo>
                  <a:lnTo>
                    <a:pt x="1183" y="1127"/>
                  </a:lnTo>
                  <a:lnTo>
                    <a:pt x="1192" y="1122"/>
                  </a:lnTo>
                  <a:lnTo>
                    <a:pt x="1197" y="1120"/>
                  </a:lnTo>
                  <a:lnTo>
                    <a:pt x="1202" y="1119"/>
                  </a:lnTo>
                  <a:lnTo>
                    <a:pt x="1207" y="1117"/>
                  </a:lnTo>
                  <a:lnTo>
                    <a:pt x="1214" y="1117"/>
                  </a:lnTo>
                  <a:close/>
                  <a:moveTo>
                    <a:pt x="964" y="1117"/>
                  </a:moveTo>
                  <a:lnTo>
                    <a:pt x="970" y="1117"/>
                  </a:lnTo>
                  <a:lnTo>
                    <a:pt x="975" y="1119"/>
                  </a:lnTo>
                  <a:lnTo>
                    <a:pt x="981" y="1120"/>
                  </a:lnTo>
                  <a:lnTo>
                    <a:pt x="986" y="1122"/>
                  </a:lnTo>
                  <a:lnTo>
                    <a:pt x="995" y="1127"/>
                  </a:lnTo>
                  <a:lnTo>
                    <a:pt x="1003" y="1133"/>
                  </a:lnTo>
                  <a:lnTo>
                    <a:pt x="1009" y="1141"/>
                  </a:lnTo>
                  <a:lnTo>
                    <a:pt x="1014" y="1150"/>
                  </a:lnTo>
                  <a:lnTo>
                    <a:pt x="1016" y="1155"/>
                  </a:lnTo>
                  <a:lnTo>
                    <a:pt x="1017" y="1160"/>
                  </a:lnTo>
                  <a:lnTo>
                    <a:pt x="1018" y="1165"/>
                  </a:lnTo>
                  <a:lnTo>
                    <a:pt x="1018" y="1171"/>
                  </a:lnTo>
                  <a:lnTo>
                    <a:pt x="1018" y="1176"/>
                  </a:lnTo>
                  <a:lnTo>
                    <a:pt x="1017" y="1182"/>
                  </a:lnTo>
                  <a:lnTo>
                    <a:pt x="1016" y="1187"/>
                  </a:lnTo>
                  <a:lnTo>
                    <a:pt x="1014" y="1191"/>
                  </a:lnTo>
                  <a:lnTo>
                    <a:pt x="1009" y="1200"/>
                  </a:lnTo>
                  <a:lnTo>
                    <a:pt x="1003" y="1208"/>
                  </a:lnTo>
                  <a:lnTo>
                    <a:pt x="995" y="1215"/>
                  </a:lnTo>
                  <a:lnTo>
                    <a:pt x="986" y="1220"/>
                  </a:lnTo>
                  <a:lnTo>
                    <a:pt x="981" y="1221"/>
                  </a:lnTo>
                  <a:lnTo>
                    <a:pt x="975" y="1223"/>
                  </a:lnTo>
                  <a:lnTo>
                    <a:pt x="970" y="1224"/>
                  </a:lnTo>
                  <a:lnTo>
                    <a:pt x="964" y="1224"/>
                  </a:lnTo>
                  <a:lnTo>
                    <a:pt x="959" y="1224"/>
                  </a:lnTo>
                  <a:lnTo>
                    <a:pt x="954" y="1223"/>
                  </a:lnTo>
                  <a:lnTo>
                    <a:pt x="949" y="1221"/>
                  </a:lnTo>
                  <a:lnTo>
                    <a:pt x="944" y="1220"/>
                  </a:lnTo>
                  <a:lnTo>
                    <a:pt x="935" y="1215"/>
                  </a:lnTo>
                  <a:lnTo>
                    <a:pt x="927" y="1208"/>
                  </a:lnTo>
                  <a:lnTo>
                    <a:pt x="920" y="1200"/>
                  </a:lnTo>
                  <a:lnTo>
                    <a:pt x="916" y="1191"/>
                  </a:lnTo>
                  <a:lnTo>
                    <a:pt x="914" y="1187"/>
                  </a:lnTo>
                  <a:lnTo>
                    <a:pt x="912" y="1182"/>
                  </a:lnTo>
                  <a:lnTo>
                    <a:pt x="912" y="1176"/>
                  </a:lnTo>
                  <a:lnTo>
                    <a:pt x="911" y="1171"/>
                  </a:lnTo>
                  <a:lnTo>
                    <a:pt x="912" y="1165"/>
                  </a:lnTo>
                  <a:lnTo>
                    <a:pt x="912" y="1160"/>
                  </a:lnTo>
                  <a:lnTo>
                    <a:pt x="914" y="1155"/>
                  </a:lnTo>
                  <a:lnTo>
                    <a:pt x="916" y="1150"/>
                  </a:lnTo>
                  <a:lnTo>
                    <a:pt x="920" y="1141"/>
                  </a:lnTo>
                  <a:lnTo>
                    <a:pt x="927" y="1133"/>
                  </a:lnTo>
                  <a:lnTo>
                    <a:pt x="935" y="1127"/>
                  </a:lnTo>
                  <a:lnTo>
                    <a:pt x="944" y="1122"/>
                  </a:lnTo>
                  <a:lnTo>
                    <a:pt x="949" y="1120"/>
                  </a:lnTo>
                  <a:lnTo>
                    <a:pt x="954" y="1119"/>
                  </a:lnTo>
                  <a:lnTo>
                    <a:pt x="959" y="1117"/>
                  </a:lnTo>
                  <a:lnTo>
                    <a:pt x="964" y="1117"/>
                  </a:lnTo>
                  <a:close/>
                  <a:moveTo>
                    <a:pt x="1225" y="387"/>
                  </a:moveTo>
                  <a:lnTo>
                    <a:pt x="1268" y="388"/>
                  </a:lnTo>
                  <a:lnTo>
                    <a:pt x="1310" y="391"/>
                  </a:lnTo>
                  <a:lnTo>
                    <a:pt x="1352" y="396"/>
                  </a:lnTo>
                  <a:lnTo>
                    <a:pt x="1393" y="404"/>
                  </a:lnTo>
                  <a:lnTo>
                    <a:pt x="1433" y="413"/>
                  </a:lnTo>
                  <a:lnTo>
                    <a:pt x="1474" y="425"/>
                  </a:lnTo>
                  <a:lnTo>
                    <a:pt x="1512" y="438"/>
                  </a:lnTo>
                  <a:lnTo>
                    <a:pt x="1550" y="453"/>
                  </a:lnTo>
                  <a:lnTo>
                    <a:pt x="1588" y="470"/>
                  </a:lnTo>
                  <a:lnTo>
                    <a:pt x="1624" y="488"/>
                  </a:lnTo>
                  <a:lnTo>
                    <a:pt x="1658" y="508"/>
                  </a:lnTo>
                  <a:lnTo>
                    <a:pt x="1693" y="530"/>
                  </a:lnTo>
                  <a:lnTo>
                    <a:pt x="1726" y="554"/>
                  </a:lnTo>
                  <a:lnTo>
                    <a:pt x="1757" y="579"/>
                  </a:lnTo>
                  <a:lnTo>
                    <a:pt x="1788" y="605"/>
                  </a:lnTo>
                  <a:lnTo>
                    <a:pt x="1817" y="632"/>
                  </a:lnTo>
                  <a:lnTo>
                    <a:pt x="1844" y="662"/>
                  </a:lnTo>
                  <a:lnTo>
                    <a:pt x="1871" y="692"/>
                  </a:lnTo>
                  <a:lnTo>
                    <a:pt x="1895" y="723"/>
                  </a:lnTo>
                  <a:lnTo>
                    <a:pt x="1919" y="756"/>
                  </a:lnTo>
                  <a:lnTo>
                    <a:pt x="1941" y="791"/>
                  </a:lnTo>
                  <a:lnTo>
                    <a:pt x="1961" y="825"/>
                  </a:lnTo>
                  <a:lnTo>
                    <a:pt x="1979" y="861"/>
                  </a:lnTo>
                  <a:lnTo>
                    <a:pt x="1996" y="899"/>
                  </a:lnTo>
                  <a:lnTo>
                    <a:pt x="2011" y="937"/>
                  </a:lnTo>
                  <a:lnTo>
                    <a:pt x="2025" y="975"/>
                  </a:lnTo>
                  <a:lnTo>
                    <a:pt x="2036" y="1016"/>
                  </a:lnTo>
                  <a:lnTo>
                    <a:pt x="2045" y="1056"/>
                  </a:lnTo>
                  <a:lnTo>
                    <a:pt x="2053" y="1097"/>
                  </a:lnTo>
                  <a:lnTo>
                    <a:pt x="2058" y="1139"/>
                  </a:lnTo>
                  <a:lnTo>
                    <a:pt x="2061" y="1181"/>
                  </a:lnTo>
                  <a:lnTo>
                    <a:pt x="2062" y="1224"/>
                  </a:lnTo>
                  <a:lnTo>
                    <a:pt x="2061" y="1268"/>
                  </a:lnTo>
                  <a:lnTo>
                    <a:pt x="2058" y="1310"/>
                  </a:lnTo>
                  <a:lnTo>
                    <a:pt x="2053" y="1353"/>
                  </a:lnTo>
                  <a:lnTo>
                    <a:pt x="2045" y="1393"/>
                  </a:lnTo>
                  <a:lnTo>
                    <a:pt x="2036" y="1434"/>
                  </a:lnTo>
                  <a:lnTo>
                    <a:pt x="2025" y="1474"/>
                  </a:lnTo>
                  <a:lnTo>
                    <a:pt x="2011" y="1513"/>
                  </a:lnTo>
                  <a:lnTo>
                    <a:pt x="1996" y="1550"/>
                  </a:lnTo>
                  <a:lnTo>
                    <a:pt x="1979" y="1588"/>
                  </a:lnTo>
                  <a:lnTo>
                    <a:pt x="1961" y="1624"/>
                  </a:lnTo>
                  <a:lnTo>
                    <a:pt x="1941" y="1659"/>
                  </a:lnTo>
                  <a:lnTo>
                    <a:pt x="1919" y="1692"/>
                  </a:lnTo>
                  <a:lnTo>
                    <a:pt x="1895" y="1726"/>
                  </a:lnTo>
                  <a:lnTo>
                    <a:pt x="1871" y="1757"/>
                  </a:lnTo>
                  <a:lnTo>
                    <a:pt x="1844" y="1787"/>
                  </a:lnTo>
                  <a:lnTo>
                    <a:pt x="1817" y="1817"/>
                  </a:lnTo>
                  <a:lnTo>
                    <a:pt x="1788" y="1845"/>
                  </a:lnTo>
                  <a:lnTo>
                    <a:pt x="1757" y="1871"/>
                  </a:lnTo>
                  <a:lnTo>
                    <a:pt x="1726" y="1895"/>
                  </a:lnTo>
                  <a:lnTo>
                    <a:pt x="1693" y="1919"/>
                  </a:lnTo>
                  <a:lnTo>
                    <a:pt x="1658" y="1941"/>
                  </a:lnTo>
                  <a:lnTo>
                    <a:pt x="1624" y="1961"/>
                  </a:lnTo>
                  <a:lnTo>
                    <a:pt x="1588" y="1980"/>
                  </a:lnTo>
                  <a:lnTo>
                    <a:pt x="1550" y="1996"/>
                  </a:lnTo>
                  <a:lnTo>
                    <a:pt x="1512" y="2011"/>
                  </a:lnTo>
                  <a:lnTo>
                    <a:pt x="1474" y="2024"/>
                  </a:lnTo>
                  <a:lnTo>
                    <a:pt x="1433" y="2035"/>
                  </a:lnTo>
                  <a:lnTo>
                    <a:pt x="1393" y="2046"/>
                  </a:lnTo>
                  <a:lnTo>
                    <a:pt x="1352" y="2053"/>
                  </a:lnTo>
                  <a:lnTo>
                    <a:pt x="1310" y="2058"/>
                  </a:lnTo>
                  <a:lnTo>
                    <a:pt x="1268" y="2061"/>
                  </a:lnTo>
                  <a:lnTo>
                    <a:pt x="1225" y="2062"/>
                  </a:lnTo>
                  <a:lnTo>
                    <a:pt x="1181" y="2061"/>
                  </a:lnTo>
                  <a:lnTo>
                    <a:pt x="1139" y="2058"/>
                  </a:lnTo>
                  <a:lnTo>
                    <a:pt x="1097" y="2053"/>
                  </a:lnTo>
                  <a:lnTo>
                    <a:pt x="1056" y="2046"/>
                  </a:lnTo>
                  <a:lnTo>
                    <a:pt x="1015" y="2035"/>
                  </a:lnTo>
                  <a:lnTo>
                    <a:pt x="975" y="2024"/>
                  </a:lnTo>
                  <a:lnTo>
                    <a:pt x="936" y="2011"/>
                  </a:lnTo>
                  <a:lnTo>
                    <a:pt x="899" y="1996"/>
                  </a:lnTo>
                  <a:lnTo>
                    <a:pt x="861" y="1980"/>
                  </a:lnTo>
                  <a:lnTo>
                    <a:pt x="825" y="1961"/>
                  </a:lnTo>
                  <a:lnTo>
                    <a:pt x="790" y="1941"/>
                  </a:lnTo>
                  <a:lnTo>
                    <a:pt x="757" y="1919"/>
                  </a:lnTo>
                  <a:lnTo>
                    <a:pt x="723" y="1895"/>
                  </a:lnTo>
                  <a:lnTo>
                    <a:pt x="692" y="1871"/>
                  </a:lnTo>
                  <a:lnTo>
                    <a:pt x="662" y="1845"/>
                  </a:lnTo>
                  <a:lnTo>
                    <a:pt x="632" y="1817"/>
                  </a:lnTo>
                  <a:lnTo>
                    <a:pt x="604" y="1787"/>
                  </a:lnTo>
                  <a:lnTo>
                    <a:pt x="578" y="1757"/>
                  </a:lnTo>
                  <a:lnTo>
                    <a:pt x="554" y="1726"/>
                  </a:lnTo>
                  <a:lnTo>
                    <a:pt x="530" y="1692"/>
                  </a:lnTo>
                  <a:lnTo>
                    <a:pt x="508" y="1659"/>
                  </a:lnTo>
                  <a:lnTo>
                    <a:pt x="488" y="1624"/>
                  </a:lnTo>
                  <a:lnTo>
                    <a:pt x="469" y="1588"/>
                  </a:lnTo>
                  <a:lnTo>
                    <a:pt x="453" y="1550"/>
                  </a:lnTo>
                  <a:lnTo>
                    <a:pt x="438" y="1513"/>
                  </a:lnTo>
                  <a:lnTo>
                    <a:pt x="425" y="1474"/>
                  </a:lnTo>
                  <a:lnTo>
                    <a:pt x="414" y="1434"/>
                  </a:lnTo>
                  <a:lnTo>
                    <a:pt x="404" y="1393"/>
                  </a:lnTo>
                  <a:lnTo>
                    <a:pt x="396" y="1353"/>
                  </a:lnTo>
                  <a:lnTo>
                    <a:pt x="391" y="1310"/>
                  </a:lnTo>
                  <a:lnTo>
                    <a:pt x="388" y="1268"/>
                  </a:lnTo>
                  <a:lnTo>
                    <a:pt x="387" y="1224"/>
                  </a:lnTo>
                  <a:lnTo>
                    <a:pt x="388" y="1181"/>
                  </a:lnTo>
                  <a:lnTo>
                    <a:pt x="391" y="1139"/>
                  </a:lnTo>
                  <a:lnTo>
                    <a:pt x="396" y="1097"/>
                  </a:lnTo>
                  <a:lnTo>
                    <a:pt x="404" y="1056"/>
                  </a:lnTo>
                  <a:lnTo>
                    <a:pt x="414" y="1016"/>
                  </a:lnTo>
                  <a:lnTo>
                    <a:pt x="425" y="975"/>
                  </a:lnTo>
                  <a:lnTo>
                    <a:pt x="438" y="937"/>
                  </a:lnTo>
                  <a:lnTo>
                    <a:pt x="453" y="899"/>
                  </a:lnTo>
                  <a:lnTo>
                    <a:pt x="469" y="861"/>
                  </a:lnTo>
                  <a:lnTo>
                    <a:pt x="488" y="825"/>
                  </a:lnTo>
                  <a:lnTo>
                    <a:pt x="508" y="791"/>
                  </a:lnTo>
                  <a:lnTo>
                    <a:pt x="530" y="756"/>
                  </a:lnTo>
                  <a:lnTo>
                    <a:pt x="554" y="723"/>
                  </a:lnTo>
                  <a:lnTo>
                    <a:pt x="578" y="692"/>
                  </a:lnTo>
                  <a:lnTo>
                    <a:pt x="604" y="662"/>
                  </a:lnTo>
                  <a:lnTo>
                    <a:pt x="632" y="632"/>
                  </a:lnTo>
                  <a:lnTo>
                    <a:pt x="662" y="605"/>
                  </a:lnTo>
                  <a:lnTo>
                    <a:pt x="692" y="579"/>
                  </a:lnTo>
                  <a:lnTo>
                    <a:pt x="723" y="554"/>
                  </a:lnTo>
                  <a:lnTo>
                    <a:pt x="757" y="530"/>
                  </a:lnTo>
                  <a:lnTo>
                    <a:pt x="790" y="508"/>
                  </a:lnTo>
                  <a:lnTo>
                    <a:pt x="825" y="488"/>
                  </a:lnTo>
                  <a:lnTo>
                    <a:pt x="861" y="470"/>
                  </a:lnTo>
                  <a:lnTo>
                    <a:pt x="899" y="453"/>
                  </a:lnTo>
                  <a:lnTo>
                    <a:pt x="936" y="438"/>
                  </a:lnTo>
                  <a:lnTo>
                    <a:pt x="975" y="425"/>
                  </a:lnTo>
                  <a:lnTo>
                    <a:pt x="1015" y="413"/>
                  </a:lnTo>
                  <a:lnTo>
                    <a:pt x="1056" y="404"/>
                  </a:lnTo>
                  <a:lnTo>
                    <a:pt x="1097" y="396"/>
                  </a:lnTo>
                  <a:lnTo>
                    <a:pt x="1139" y="391"/>
                  </a:lnTo>
                  <a:lnTo>
                    <a:pt x="1181" y="388"/>
                  </a:lnTo>
                  <a:lnTo>
                    <a:pt x="1225" y="387"/>
                  </a:lnTo>
                  <a:close/>
                </a:path>
              </a:pathLst>
            </a:custGeom>
            <a:solidFill>
              <a:schemeClr val="tx2">
                <a:lumMod val="50000"/>
              </a:schemeClr>
            </a:solidFill>
            <a:ln>
              <a:noFill/>
            </a:ln>
          </p:spPr>
          <p:txBody>
            <a:bodyPr vert="horz" wrap="square" lIns="91440" tIns="45720" rIns="91440" bIns="45720" numCol="1" anchor="t" anchorCtr="0" compatLnSpc="1"/>
            <a:lstStyle/>
            <a:p>
              <a:endParaRPr lang="zh-CN" altLang="en-US" sz="2800">
                <a:solidFill>
                  <a:schemeClr val="bg1">
                    <a:lumMod val="65000"/>
                  </a:schemeClr>
                </a:solidFill>
              </a:endParaRPr>
            </a:p>
          </p:txBody>
        </p:sp>
        <p:sp>
          <p:nvSpPr>
            <p:cNvPr id="10" name="Freeform 7"/>
            <p:cNvSpPr>
              <a:spLocks noChangeAspect="1" noEditPoints="1"/>
            </p:cNvSpPr>
            <p:nvPr/>
          </p:nvSpPr>
          <p:spPr bwMode="auto">
            <a:xfrm>
              <a:off x="3443112" y="2609588"/>
              <a:ext cx="648000" cy="648000"/>
            </a:xfrm>
            <a:custGeom>
              <a:avLst/>
              <a:gdLst>
                <a:gd name="T0" fmla="*/ 1472 w 2449"/>
                <a:gd name="T1" fmla="*/ 25 h 2449"/>
                <a:gd name="T2" fmla="*/ 1755 w 2449"/>
                <a:gd name="T3" fmla="*/ 121 h 2449"/>
                <a:gd name="T4" fmla="*/ 2003 w 2449"/>
                <a:gd name="T5" fmla="*/ 279 h 2449"/>
                <a:gd name="T6" fmla="*/ 2206 w 2449"/>
                <a:gd name="T7" fmla="*/ 492 h 2449"/>
                <a:gd name="T8" fmla="*/ 2353 w 2449"/>
                <a:gd name="T9" fmla="*/ 747 h 2449"/>
                <a:gd name="T10" fmla="*/ 2435 w 2449"/>
                <a:gd name="T11" fmla="*/ 1038 h 2449"/>
                <a:gd name="T12" fmla="*/ 2443 w 2449"/>
                <a:gd name="T13" fmla="*/ 1350 h 2449"/>
                <a:gd name="T14" fmla="*/ 2374 w 2449"/>
                <a:gd name="T15" fmla="*/ 1645 h 2449"/>
                <a:gd name="T16" fmla="*/ 2240 w 2449"/>
                <a:gd name="T17" fmla="*/ 1908 h 2449"/>
                <a:gd name="T18" fmla="*/ 2048 w 2449"/>
                <a:gd name="T19" fmla="*/ 2130 h 2449"/>
                <a:gd name="T20" fmla="*/ 1808 w 2449"/>
                <a:gd name="T21" fmla="*/ 2301 h 2449"/>
                <a:gd name="T22" fmla="*/ 1530 w 2449"/>
                <a:gd name="T23" fmla="*/ 2410 h 2449"/>
                <a:gd name="T24" fmla="*/ 1224 w 2449"/>
                <a:gd name="T25" fmla="*/ 2449 h 2449"/>
                <a:gd name="T26" fmla="*/ 919 w 2449"/>
                <a:gd name="T27" fmla="*/ 2410 h 2449"/>
                <a:gd name="T28" fmla="*/ 641 w 2449"/>
                <a:gd name="T29" fmla="*/ 2301 h 2449"/>
                <a:gd name="T30" fmla="*/ 401 w 2449"/>
                <a:gd name="T31" fmla="*/ 2130 h 2449"/>
                <a:gd name="T32" fmla="*/ 210 w 2449"/>
                <a:gd name="T33" fmla="*/ 1908 h 2449"/>
                <a:gd name="T34" fmla="*/ 74 w 2449"/>
                <a:gd name="T35" fmla="*/ 1645 h 2449"/>
                <a:gd name="T36" fmla="*/ 7 w 2449"/>
                <a:gd name="T37" fmla="*/ 1350 h 2449"/>
                <a:gd name="T38" fmla="*/ 14 w 2449"/>
                <a:gd name="T39" fmla="*/ 1038 h 2449"/>
                <a:gd name="T40" fmla="*/ 97 w 2449"/>
                <a:gd name="T41" fmla="*/ 747 h 2449"/>
                <a:gd name="T42" fmla="*/ 243 w 2449"/>
                <a:gd name="T43" fmla="*/ 492 h 2449"/>
                <a:gd name="T44" fmla="*/ 446 w 2449"/>
                <a:gd name="T45" fmla="*/ 279 h 2449"/>
                <a:gd name="T46" fmla="*/ 694 w 2449"/>
                <a:gd name="T47" fmla="*/ 121 h 2449"/>
                <a:gd name="T48" fmla="*/ 977 w 2449"/>
                <a:gd name="T49" fmla="*/ 25 h 2449"/>
                <a:gd name="T50" fmla="*/ 1637 w 2449"/>
                <a:gd name="T51" fmla="*/ 1603 h 2449"/>
                <a:gd name="T52" fmla="*/ 1412 w 2449"/>
                <a:gd name="T53" fmla="*/ 1603 h 2449"/>
                <a:gd name="T54" fmla="*/ 1187 w 2449"/>
                <a:gd name="T55" fmla="*/ 1603 h 2449"/>
                <a:gd name="T56" fmla="*/ 944 w 2449"/>
                <a:gd name="T57" fmla="*/ 1603 h 2449"/>
                <a:gd name="T58" fmla="*/ 694 w 2449"/>
                <a:gd name="T59" fmla="*/ 1603 h 2449"/>
                <a:gd name="T60" fmla="*/ 1224 w 2449"/>
                <a:gd name="T61" fmla="*/ 387 h 2449"/>
                <a:gd name="T62" fmla="*/ 1434 w 2449"/>
                <a:gd name="T63" fmla="*/ 414 h 2449"/>
                <a:gd name="T64" fmla="*/ 1624 w 2449"/>
                <a:gd name="T65" fmla="*/ 488 h 2449"/>
                <a:gd name="T66" fmla="*/ 1787 w 2449"/>
                <a:gd name="T67" fmla="*/ 604 h 2449"/>
                <a:gd name="T68" fmla="*/ 1919 w 2449"/>
                <a:gd name="T69" fmla="*/ 757 h 2449"/>
                <a:gd name="T70" fmla="*/ 2011 w 2449"/>
                <a:gd name="T71" fmla="*/ 936 h 2449"/>
                <a:gd name="T72" fmla="*/ 2058 w 2449"/>
                <a:gd name="T73" fmla="*/ 1139 h 2449"/>
                <a:gd name="T74" fmla="*/ 2053 w 2449"/>
                <a:gd name="T75" fmla="*/ 1352 h 2449"/>
                <a:gd name="T76" fmla="*/ 1996 w 2449"/>
                <a:gd name="T77" fmla="*/ 1550 h 2449"/>
                <a:gd name="T78" fmla="*/ 1895 w 2449"/>
                <a:gd name="T79" fmla="*/ 1725 h 2449"/>
                <a:gd name="T80" fmla="*/ 1757 w 2449"/>
                <a:gd name="T81" fmla="*/ 1870 h 2449"/>
                <a:gd name="T82" fmla="*/ 1588 w 2449"/>
                <a:gd name="T83" fmla="*/ 1979 h 2449"/>
                <a:gd name="T84" fmla="*/ 1393 w 2449"/>
                <a:gd name="T85" fmla="*/ 2045 h 2449"/>
                <a:gd name="T86" fmla="*/ 1181 w 2449"/>
                <a:gd name="T87" fmla="*/ 2061 h 2449"/>
                <a:gd name="T88" fmla="*/ 975 w 2449"/>
                <a:gd name="T89" fmla="*/ 2024 h 2449"/>
                <a:gd name="T90" fmla="*/ 791 w 2449"/>
                <a:gd name="T91" fmla="*/ 1941 h 2449"/>
                <a:gd name="T92" fmla="*/ 632 w 2449"/>
                <a:gd name="T93" fmla="*/ 1817 h 2449"/>
                <a:gd name="T94" fmla="*/ 508 w 2449"/>
                <a:gd name="T95" fmla="*/ 1658 h 2449"/>
                <a:gd name="T96" fmla="*/ 424 w 2449"/>
                <a:gd name="T97" fmla="*/ 1474 h 2449"/>
                <a:gd name="T98" fmla="*/ 388 w 2449"/>
                <a:gd name="T99" fmla="*/ 1268 h 2449"/>
                <a:gd name="T100" fmla="*/ 404 w 2449"/>
                <a:gd name="T101" fmla="*/ 1056 h 2449"/>
                <a:gd name="T102" fmla="*/ 470 w 2449"/>
                <a:gd name="T103" fmla="*/ 861 h 2449"/>
                <a:gd name="T104" fmla="*/ 578 w 2449"/>
                <a:gd name="T105" fmla="*/ 692 h 2449"/>
                <a:gd name="T106" fmla="*/ 723 w 2449"/>
                <a:gd name="T107" fmla="*/ 554 h 2449"/>
                <a:gd name="T108" fmla="*/ 899 w 2449"/>
                <a:gd name="T109" fmla="*/ 453 h 2449"/>
                <a:gd name="T110" fmla="*/ 1097 w 2449"/>
                <a:gd name="T111" fmla="*/ 396 h 2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449" h="2449">
                  <a:moveTo>
                    <a:pt x="1224" y="0"/>
                  </a:moveTo>
                  <a:lnTo>
                    <a:pt x="1288" y="2"/>
                  </a:lnTo>
                  <a:lnTo>
                    <a:pt x="1349" y="6"/>
                  </a:lnTo>
                  <a:lnTo>
                    <a:pt x="1411" y="14"/>
                  </a:lnTo>
                  <a:lnTo>
                    <a:pt x="1472" y="25"/>
                  </a:lnTo>
                  <a:lnTo>
                    <a:pt x="1530" y="38"/>
                  </a:lnTo>
                  <a:lnTo>
                    <a:pt x="1589" y="55"/>
                  </a:lnTo>
                  <a:lnTo>
                    <a:pt x="1645" y="75"/>
                  </a:lnTo>
                  <a:lnTo>
                    <a:pt x="1702" y="96"/>
                  </a:lnTo>
                  <a:lnTo>
                    <a:pt x="1755" y="121"/>
                  </a:lnTo>
                  <a:lnTo>
                    <a:pt x="1808" y="148"/>
                  </a:lnTo>
                  <a:lnTo>
                    <a:pt x="1859" y="178"/>
                  </a:lnTo>
                  <a:lnTo>
                    <a:pt x="1909" y="209"/>
                  </a:lnTo>
                  <a:lnTo>
                    <a:pt x="1957" y="243"/>
                  </a:lnTo>
                  <a:lnTo>
                    <a:pt x="2003" y="279"/>
                  </a:lnTo>
                  <a:lnTo>
                    <a:pt x="2048" y="318"/>
                  </a:lnTo>
                  <a:lnTo>
                    <a:pt x="2090" y="359"/>
                  </a:lnTo>
                  <a:lnTo>
                    <a:pt x="2131" y="401"/>
                  </a:lnTo>
                  <a:lnTo>
                    <a:pt x="2170" y="446"/>
                  </a:lnTo>
                  <a:lnTo>
                    <a:pt x="2206" y="492"/>
                  </a:lnTo>
                  <a:lnTo>
                    <a:pt x="2240" y="540"/>
                  </a:lnTo>
                  <a:lnTo>
                    <a:pt x="2271" y="590"/>
                  </a:lnTo>
                  <a:lnTo>
                    <a:pt x="2301" y="641"/>
                  </a:lnTo>
                  <a:lnTo>
                    <a:pt x="2328" y="694"/>
                  </a:lnTo>
                  <a:lnTo>
                    <a:pt x="2353" y="747"/>
                  </a:lnTo>
                  <a:lnTo>
                    <a:pt x="2374" y="804"/>
                  </a:lnTo>
                  <a:lnTo>
                    <a:pt x="2394" y="860"/>
                  </a:lnTo>
                  <a:lnTo>
                    <a:pt x="2411" y="919"/>
                  </a:lnTo>
                  <a:lnTo>
                    <a:pt x="2424" y="977"/>
                  </a:lnTo>
                  <a:lnTo>
                    <a:pt x="2435" y="1038"/>
                  </a:lnTo>
                  <a:lnTo>
                    <a:pt x="2443" y="1100"/>
                  </a:lnTo>
                  <a:lnTo>
                    <a:pt x="2447" y="1161"/>
                  </a:lnTo>
                  <a:lnTo>
                    <a:pt x="2449" y="1225"/>
                  </a:lnTo>
                  <a:lnTo>
                    <a:pt x="2447" y="1287"/>
                  </a:lnTo>
                  <a:lnTo>
                    <a:pt x="2443" y="1350"/>
                  </a:lnTo>
                  <a:lnTo>
                    <a:pt x="2435" y="1411"/>
                  </a:lnTo>
                  <a:lnTo>
                    <a:pt x="2424" y="1471"/>
                  </a:lnTo>
                  <a:lnTo>
                    <a:pt x="2411" y="1530"/>
                  </a:lnTo>
                  <a:lnTo>
                    <a:pt x="2394" y="1589"/>
                  </a:lnTo>
                  <a:lnTo>
                    <a:pt x="2374" y="1645"/>
                  </a:lnTo>
                  <a:lnTo>
                    <a:pt x="2353" y="1701"/>
                  </a:lnTo>
                  <a:lnTo>
                    <a:pt x="2328" y="1755"/>
                  </a:lnTo>
                  <a:lnTo>
                    <a:pt x="2301" y="1808"/>
                  </a:lnTo>
                  <a:lnTo>
                    <a:pt x="2271" y="1859"/>
                  </a:lnTo>
                  <a:lnTo>
                    <a:pt x="2240" y="1908"/>
                  </a:lnTo>
                  <a:lnTo>
                    <a:pt x="2206" y="1957"/>
                  </a:lnTo>
                  <a:lnTo>
                    <a:pt x="2170" y="2003"/>
                  </a:lnTo>
                  <a:lnTo>
                    <a:pt x="2131" y="2048"/>
                  </a:lnTo>
                  <a:lnTo>
                    <a:pt x="2090" y="2090"/>
                  </a:lnTo>
                  <a:lnTo>
                    <a:pt x="2048" y="2130"/>
                  </a:lnTo>
                  <a:lnTo>
                    <a:pt x="2003" y="2169"/>
                  </a:lnTo>
                  <a:lnTo>
                    <a:pt x="1957" y="2205"/>
                  </a:lnTo>
                  <a:lnTo>
                    <a:pt x="1909" y="2239"/>
                  </a:lnTo>
                  <a:lnTo>
                    <a:pt x="1859" y="2272"/>
                  </a:lnTo>
                  <a:lnTo>
                    <a:pt x="1808" y="2301"/>
                  </a:lnTo>
                  <a:lnTo>
                    <a:pt x="1755" y="2328"/>
                  </a:lnTo>
                  <a:lnTo>
                    <a:pt x="1702" y="2352"/>
                  </a:lnTo>
                  <a:lnTo>
                    <a:pt x="1645" y="2375"/>
                  </a:lnTo>
                  <a:lnTo>
                    <a:pt x="1589" y="2394"/>
                  </a:lnTo>
                  <a:lnTo>
                    <a:pt x="1530" y="2410"/>
                  </a:lnTo>
                  <a:lnTo>
                    <a:pt x="1472" y="2424"/>
                  </a:lnTo>
                  <a:lnTo>
                    <a:pt x="1411" y="2435"/>
                  </a:lnTo>
                  <a:lnTo>
                    <a:pt x="1349" y="2442"/>
                  </a:lnTo>
                  <a:lnTo>
                    <a:pt x="1288" y="2447"/>
                  </a:lnTo>
                  <a:lnTo>
                    <a:pt x="1224" y="2449"/>
                  </a:lnTo>
                  <a:lnTo>
                    <a:pt x="1162" y="2447"/>
                  </a:lnTo>
                  <a:lnTo>
                    <a:pt x="1099" y="2442"/>
                  </a:lnTo>
                  <a:lnTo>
                    <a:pt x="1038" y="2435"/>
                  </a:lnTo>
                  <a:lnTo>
                    <a:pt x="977" y="2424"/>
                  </a:lnTo>
                  <a:lnTo>
                    <a:pt x="919" y="2410"/>
                  </a:lnTo>
                  <a:lnTo>
                    <a:pt x="860" y="2394"/>
                  </a:lnTo>
                  <a:lnTo>
                    <a:pt x="804" y="2375"/>
                  </a:lnTo>
                  <a:lnTo>
                    <a:pt x="748" y="2352"/>
                  </a:lnTo>
                  <a:lnTo>
                    <a:pt x="694" y="2328"/>
                  </a:lnTo>
                  <a:lnTo>
                    <a:pt x="641" y="2301"/>
                  </a:lnTo>
                  <a:lnTo>
                    <a:pt x="590" y="2272"/>
                  </a:lnTo>
                  <a:lnTo>
                    <a:pt x="539" y="2239"/>
                  </a:lnTo>
                  <a:lnTo>
                    <a:pt x="492" y="2205"/>
                  </a:lnTo>
                  <a:lnTo>
                    <a:pt x="446" y="2169"/>
                  </a:lnTo>
                  <a:lnTo>
                    <a:pt x="401" y="2130"/>
                  </a:lnTo>
                  <a:lnTo>
                    <a:pt x="359" y="2090"/>
                  </a:lnTo>
                  <a:lnTo>
                    <a:pt x="319" y="2048"/>
                  </a:lnTo>
                  <a:lnTo>
                    <a:pt x="279" y="2003"/>
                  </a:lnTo>
                  <a:lnTo>
                    <a:pt x="243" y="1957"/>
                  </a:lnTo>
                  <a:lnTo>
                    <a:pt x="210" y="1908"/>
                  </a:lnTo>
                  <a:lnTo>
                    <a:pt x="177" y="1859"/>
                  </a:lnTo>
                  <a:lnTo>
                    <a:pt x="148" y="1808"/>
                  </a:lnTo>
                  <a:lnTo>
                    <a:pt x="121" y="1755"/>
                  </a:lnTo>
                  <a:lnTo>
                    <a:pt x="97" y="1701"/>
                  </a:lnTo>
                  <a:lnTo>
                    <a:pt x="74" y="1645"/>
                  </a:lnTo>
                  <a:lnTo>
                    <a:pt x="55" y="1589"/>
                  </a:lnTo>
                  <a:lnTo>
                    <a:pt x="38" y="1530"/>
                  </a:lnTo>
                  <a:lnTo>
                    <a:pt x="25" y="1471"/>
                  </a:lnTo>
                  <a:lnTo>
                    <a:pt x="14" y="1411"/>
                  </a:lnTo>
                  <a:lnTo>
                    <a:pt x="7" y="1350"/>
                  </a:lnTo>
                  <a:lnTo>
                    <a:pt x="2" y="1287"/>
                  </a:lnTo>
                  <a:lnTo>
                    <a:pt x="0" y="1225"/>
                  </a:lnTo>
                  <a:lnTo>
                    <a:pt x="2" y="1161"/>
                  </a:lnTo>
                  <a:lnTo>
                    <a:pt x="7" y="1100"/>
                  </a:lnTo>
                  <a:lnTo>
                    <a:pt x="14" y="1038"/>
                  </a:lnTo>
                  <a:lnTo>
                    <a:pt x="25" y="977"/>
                  </a:lnTo>
                  <a:lnTo>
                    <a:pt x="38" y="919"/>
                  </a:lnTo>
                  <a:lnTo>
                    <a:pt x="55" y="860"/>
                  </a:lnTo>
                  <a:lnTo>
                    <a:pt x="74" y="804"/>
                  </a:lnTo>
                  <a:lnTo>
                    <a:pt x="97" y="747"/>
                  </a:lnTo>
                  <a:lnTo>
                    <a:pt x="121" y="694"/>
                  </a:lnTo>
                  <a:lnTo>
                    <a:pt x="148" y="641"/>
                  </a:lnTo>
                  <a:lnTo>
                    <a:pt x="177" y="590"/>
                  </a:lnTo>
                  <a:lnTo>
                    <a:pt x="210" y="540"/>
                  </a:lnTo>
                  <a:lnTo>
                    <a:pt x="243" y="492"/>
                  </a:lnTo>
                  <a:lnTo>
                    <a:pt x="279" y="446"/>
                  </a:lnTo>
                  <a:lnTo>
                    <a:pt x="319" y="401"/>
                  </a:lnTo>
                  <a:lnTo>
                    <a:pt x="359" y="359"/>
                  </a:lnTo>
                  <a:lnTo>
                    <a:pt x="401" y="318"/>
                  </a:lnTo>
                  <a:lnTo>
                    <a:pt x="446" y="279"/>
                  </a:lnTo>
                  <a:lnTo>
                    <a:pt x="492" y="243"/>
                  </a:lnTo>
                  <a:lnTo>
                    <a:pt x="539" y="209"/>
                  </a:lnTo>
                  <a:lnTo>
                    <a:pt x="590" y="178"/>
                  </a:lnTo>
                  <a:lnTo>
                    <a:pt x="641" y="148"/>
                  </a:lnTo>
                  <a:lnTo>
                    <a:pt x="694" y="121"/>
                  </a:lnTo>
                  <a:lnTo>
                    <a:pt x="748" y="96"/>
                  </a:lnTo>
                  <a:lnTo>
                    <a:pt x="804" y="75"/>
                  </a:lnTo>
                  <a:lnTo>
                    <a:pt x="860" y="55"/>
                  </a:lnTo>
                  <a:lnTo>
                    <a:pt x="919" y="38"/>
                  </a:lnTo>
                  <a:lnTo>
                    <a:pt x="977" y="25"/>
                  </a:lnTo>
                  <a:lnTo>
                    <a:pt x="1038" y="14"/>
                  </a:lnTo>
                  <a:lnTo>
                    <a:pt x="1099" y="6"/>
                  </a:lnTo>
                  <a:lnTo>
                    <a:pt x="1162" y="2"/>
                  </a:lnTo>
                  <a:lnTo>
                    <a:pt x="1224" y="0"/>
                  </a:lnTo>
                  <a:close/>
                  <a:moveTo>
                    <a:pt x="1637" y="1603"/>
                  </a:moveTo>
                  <a:lnTo>
                    <a:pt x="1756" y="1603"/>
                  </a:lnTo>
                  <a:lnTo>
                    <a:pt x="1756" y="929"/>
                  </a:lnTo>
                  <a:lnTo>
                    <a:pt x="1637" y="929"/>
                  </a:lnTo>
                  <a:lnTo>
                    <a:pt x="1637" y="1603"/>
                  </a:lnTo>
                  <a:close/>
                  <a:moveTo>
                    <a:pt x="1412" y="1603"/>
                  </a:moveTo>
                  <a:lnTo>
                    <a:pt x="1531" y="1603"/>
                  </a:lnTo>
                  <a:lnTo>
                    <a:pt x="1531" y="1167"/>
                  </a:lnTo>
                  <a:lnTo>
                    <a:pt x="1412" y="1167"/>
                  </a:lnTo>
                  <a:lnTo>
                    <a:pt x="1412" y="1603"/>
                  </a:lnTo>
                  <a:close/>
                  <a:moveTo>
                    <a:pt x="1187" y="1603"/>
                  </a:moveTo>
                  <a:lnTo>
                    <a:pt x="1306" y="1603"/>
                  </a:lnTo>
                  <a:lnTo>
                    <a:pt x="1306" y="1026"/>
                  </a:lnTo>
                  <a:lnTo>
                    <a:pt x="1187" y="1026"/>
                  </a:lnTo>
                  <a:lnTo>
                    <a:pt x="1187" y="1603"/>
                  </a:lnTo>
                  <a:close/>
                  <a:moveTo>
                    <a:pt x="944" y="1603"/>
                  </a:moveTo>
                  <a:lnTo>
                    <a:pt x="1063" y="1603"/>
                  </a:lnTo>
                  <a:lnTo>
                    <a:pt x="1063" y="846"/>
                  </a:lnTo>
                  <a:lnTo>
                    <a:pt x="944" y="846"/>
                  </a:lnTo>
                  <a:lnTo>
                    <a:pt x="944" y="1603"/>
                  </a:lnTo>
                  <a:close/>
                  <a:moveTo>
                    <a:pt x="694" y="1603"/>
                  </a:moveTo>
                  <a:lnTo>
                    <a:pt x="840" y="1603"/>
                  </a:lnTo>
                  <a:lnTo>
                    <a:pt x="840" y="1268"/>
                  </a:lnTo>
                  <a:lnTo>
                    <a:pt x="694" y="1268"/>
                  </a:lnTo>
                  <a:lnTo>
                    <a:pt x="694" y="1603"/>
                  </a:lnTo>
                  <a:close/>
                  <a:moveTo>
                    <a:pt x="1224" y="387"/>
                  </a:moveTo>
                  <a:lnTo>
                    <a:pt x="1268" y="388"/>
                  </a:lnTo>
                  <a:lnTo>
                    <a:pt x="1310" y="391"/>
                  </a:lnTo>
                  <a:lnTo>
                    <a:pt x="1352" y="396"/>
                  </a:lnTo>
                  <a:lnTo>
                    <a:pt x="1393" y="403"/>
                  </a:lnTo>
                  <a:lnTo>
                    <a:pt x="1434" y="414"/>
                  </a:lnTo>
                  <a:lnTo>
                    <a:pt x="1474" y="425"/>
                  </a:lnTo>
                  <a:lnTo>
                    <a:pt x="1513" y="438"/>
                  </a:lnTo>
                  <a:lnTo>
                    <a:pt x="1550" y="453"/>
                  </a:lnTo>
                  <a:lnTo>
                    <a:pt x="1588" y="469"/>
                  </a:lnTo>
                  <a:lnTo>
                    <a:pt x="1624" y="488"/>
                  </a:lnTo>
                  <a:lnTo>
                    <a:pt x="1659" y="508"/>
                  </a:lnTo>
                  <a:lnTo>
                    <a:pt x="1692" y="530"/>
                  </a:lnTo>
                  <a:lnTo>
                    <a:pt x="1726" y="554"/>
                  </a:lnTo>
                  <a:lnTo>
                    <a:pt x="1757" y="578"/>
                  </a:lnTo>
                  <a:lnTo>
                    <a:pt x="1787" y="604"/>
                  </a:lnTo>
                  <a:lnTo>
                    <a:pt x="1817" y="632"/>
                  </a:lnTo>
                  <a:lnTo>
                    <a:pt x="1845" y="662"/>
                  </a:lnTo>
                  <a:lnTo>
                    <a:pt x="1871" y="692"/>
                  </a:lnTo>
                  <a:lnTo>
                    <a:pt x="1895" y="723"/>
                  </a:lnTo>
                  <a:lnTo>
                    <a:pt x="1919" y="757"/>
                  </a:lnTo>
                  <a:lnTo>
                    <a:pt x="1941" y="790"/>
                  </a:lnTo>
                  <a:lnTo>
                    <a:pt x="1961" y="825"/>
                  </a:lnTo>
                  <a:lnTo>
                    <a:pt x="1980" y="861"/>
                  </a:lnTo>
                  <a:lnTo>
                    <a:pt x="1996" y="899"/>
                  </a:lnTo>
                  <a:lnTo>
                    <a:pt x="2011" y="936"/>
                  </a:lnTo>
                  <a:lnTo>
                    <a:pt x="2024" y="975"/>
                  </a:lnTo>
                  <a:lnTo>
                    <a:pt x="2035" y="1015"/>
                  </a:lnTo>
                  <a:lnTo>
                    <a:pt x="2046" y="1056"/>
                  </a:lnTo>
                  <a:lnTo>
                    <a:pt x="2053" y="1096"/>
                  </a:lnTo>
                  <a:lnTo>
                    <a:pt x="2058" y="1139"/>
                  </a:lnTo>
                  <a:lnTo>
                    <a:pt x="2061" y="1181"/>
                  </a:lnTo>
                  <a:lnTo>
                    <a:pt x="2062" y="1225"/>
                  </a:lnTo>
                  <a:lnTo>
                    <a:pt x="2061" y="1268"/>
                  </a:lnTo>
                  <a:lnTo>
                    <a:pt x="2058" y="1310"/>
                  </a:lnTo>
                  <a:lnTo>
                    <a:pt x="2053" y="1352"/>
                  </a:lnTo>
                  <a:lnTo>
                    <a:pt x="2046" y="1393"/>
                  </a:lnTo>
                  <a:lnTo>
                    <a:pt x="2035" y="1433"/>
                  </a:lnTo>
                  <a:lnTo>
                    <a:pt x="2024" y="1474"/>
                  </a:lnTo>
                  <a:lnTo>
                    <a:pt x="2011" y="1512"/>
                  </a:lnTo>
                  <a:lnTo>
                    <a:pt x="1996" y="1550"/>
                  </a:lnTo>
                  <a:lnTo>
                    <a:pt x="1980" y="1588"/>
                  </a:lnTo>
                  <a:lnTo>
                    <a:pt x="1961" y="1623"/>
                  </a:lnTo>
                  <a:lnTo>
                    <a:pt x="1941" y="1658"/>
                  </a:lnTo>
                  <a:lnTo>
                    <a:pt x="1919" y="1693"/>
                  </a:lnTo>
                  <a:lnTo>
                    <a:pt x="1895" y="1725"/>
                  </a:lnTo>
                  <a:lnTo>
                    <a:pt x="1871" y="1757"/>
                  </a:lnTo>
                  <a:lnTo>
                    <a:pt x="1845" y="1787"/>
                  </a:lnTo>
                  <a:lnTo>
                    <a:pt x="1817" y="1817"/>
                  </a:lnTo>
                  <a:lnTo>
                    <a:pt x="1787" y="1844"/>
                  </a:lnTo>
                  <a:lnTo>
                    <a:pt x="1757" y="1870"/>
                  </a:lnTo>
                  <a:lnTo>
                    <a:pt x="1726" y="1895"/>
                  </a:lnTo>
                  <a:lnTo>
                    <a:pt x="1692" y="1919"/>
                  </a:lnTo>
                  <a:lnTo>
                    <a:pt x="1659" y="1941"/>
                  </a:lnTo>
                  <a:lnTo>
                    <a:pt x="1624" y="1961"/>
                  </a:lnTo>
                  <a:lnTo>
                    <a:pt x="1588" y="1979"/>
                  </a:lnTo>
                  <a:lnTo>
                    <a:pt x="1550" y="1996"/>
                  </a:lnTo>
                  <a:lnTo>
                    <a:pt x="1513" y="2011"/>
                  </a:lnTo>
                  <a:lnTo>
                    <a:pt x="1474" y="2024"/>
                  </a:lnTo>
                  <a:lnTo>
                    <a:pt x="1434" y="2036"/>
                  </a:lnTo>
                  <a:lnTo>
                    <a:pt x="1393" y="2045"/>
                  </a:lnTo>
                  <a:lnTo>
                    <a:pt x="1352" y="2053"/>
                  </a:lnTo>
                  <a:lnTo>
                    <a:pt x="1310" y="2058"/>
                  </a:lnTo>
                  <a:lnTo>
                    <a:pt x="1268" y="2061"/>
                  </a:lnTo>
                  <a:lnTo>
                    <a:pt x="1224" y="2062"/>
                  </a:lnTo>
                  <a:lnTo>
                    <a:pt x="1181" y="2061"/>
                  </a:lnTo>
                  <a:lnTo>
                    <a:pt x="1139" y="2058"/>
                  </a:lnTo>
                  <a:lnTo>
                    <a:pt x="1097" y="2053"/>
                  </a:lnTo>
                  <a:lnTo>
                    <a:pt x="1056" y="2045"/>
                  </a:lnTo>
                  <a:lnTo>
                    <a:pt x="1016" y="2036"/>
                  </a:lnTo>
                  <a:lnTo>
                    <a:pt x="975" y="2024"/>
                  </a:lnTo>
                  <a:lnTo>
                    <a:pt x="937" y="2011"/>
                  </a:lnTo>
                  <a:lnTo>
                    <a:pt x="899" y="1996"/>
                  </a:lnTo>
                  <a:lnTo>
                    <a:pt x="861" y="1979"/>
                  </a:lnTo>
                  <a:lnTo>
                    <a:pt x="825" y="1961"/>
                  </a:lnTo>
                  <a:lnTo>
                    <a:pt x="791" y="1941"/>
                  </a:lnTo>
                  <a:lnTo>
                    <a:pt x="756" y="1919"/>
                  </a:lnTo>
                  <a:lnTo>
                    <a:pt x="723" y="1895"/>
                  </a:lnTo>
                  <a:lnTo>
                    <a:pt x="692" y="1870"/>
                  </a:lnTo>
                  <a:lnTo>
                    <a:pt x="661" y="1844"/>
                  </a:lnTo>
                  <a:lnTo>
                    <a:pt x="632" y="1817"/>
                  </a:lnTo>
                  <a:lnTo>
                    <a:pt x="605" y="1787"/>
                  </a:lnTo>
                  <a:lnTo>
                    <a:pt x="578" y="1757"/>
                  </a:lnTo>
                  <a:lnTo>
                    <a:pt x="554" y="1725"/>
                  </a:lnTo>
                  <a:lnTo>
                    <a:pt x="530" y="1693"/>
                  </a:lnTo>
                  <a:lnTo>
                    <a:pt x="508" y="1658"/>
                  </a:lnTo>
                  <a:lnTo>
                    <a:pt x="488" y="1623"/>
                  </a:lnTo>
                  <a:lnTo>
                    <a:pt x="470" y="1588"/>
                  </a:lnTo>
                  <a:lnTo>
                    <a:pt x="453" y="1550"/>
                  </a:lnTo>
                  <a:lnTo>
                    <a:pt x="438" y="1512"/>
                  </a:lnTo>
                  <a:lnTo>
                    <a:pt x="424" y="1474"/>
                  </a:lnTo>
                  <a:lnTo>
                    <a:pt x="413" y="1433"/>
                  </a:lnTo>
                  <a:lnTo>
                    <a:pt x="404" y="1393"/>
                  </a:lnTo>
                  <a:lnTo>
                    <a:pt x="396" y="1352"/>
                  </a:lnTo>
                  <a:lnTo>
                    <a:pt x="391" y="1310"/>
                  </a:lnTo>
                  <a:lnTo>
                    <a:pt x="388" y="1268"/>
                  </a:lnTo>
                  <a:lnTo>
                    <a:pt x="387" y="1225"/>
                  </a:lnTo>
                  <a:lnTo>
                    <a:pt x="388" y="1181"/>
                  </a:lnTo>
                  <a:lnTo>
                    <a:pt x="391" y="1139"/>
                  </a:lnTo>
                  <a:lnTo>
                    <a:pt x="396" y="1096"/>
                  </a:lnTo>
                  <a:lnTo>
                    <a:pt x="404" y="1056"/>
                  </a:lnTo>
                  <a:lnTo>
                    <a:pt x="413" y="1015"/>
                  </a:lnTo>
                  <a:lnTo>
                    <a:pt x="424" y="975"/>
                  </a:lnTo>
                  <a:lnTo>
                    <a:pt x="438" y="936"/>
                  </a:lnTo>
                  <a:lnTo>
                    <a:pt x="453" y="899"/>
                  </a:lnTo>
                  <a:lnTo>
                    <a:pt x="470" y="861"/>
                  </a:lnTo>
                  <a:lnTo>
                    <a:pt x="488" y="825"/>
                  </a:lnTo>
                  <a:lnTo>
                    <a:pt x="508" y="790"/>
                  </a:lnTo>
                  <a:lnTo>
                    <a:pt x="530" y="757"/>
                  </a:lnTo>
                  <a:lnTo>
                    <a:pt x="554" y="723"/>
                  </a:lnTo>
                  <a:lnTo>
                    <a:pt x="578" y="692"/>
                  </a:lnTo>
                  <a:lnTo>
                    <a:pt x="605" y="662"/>
                  </a:lnTo>
                  <a:lnTo>
                    <a:pt x="632" y="632"/>
                  </a:lnTo>
                  <a:lnTo>
                    <a:pt x="661" y="604"/>
                  </a:lnTo>
                  <a:lnTo>
                    <a:pt x="692" y="578"/>
                  </a:lnTo>
                  <a:lnTo>
                    <a:pt x="723" y="554"/>
                  </a:lnTo>
                  <a:lnTo>
                    <a:pt x="756" y="530"/>
                  </a:lnTo>
                  <a:lnTo>
                    <a:pt x="791" y="508"/>
                  </a:lnTo>
                  <a:lnTo>
                    <a:pt x="825" y="488"/>
                  </a:lnTo>
                  <a:lnTo>
                    <a:pt x="861" y="469"/>
                  </a:lnTo>
                  <a:lnTo>
                    <a:pt x="899" y="453"/>
                  </a:lnTo>
                  <a:lnTo>
                    <a:pt x="937" y="438"/>
                  </a:lnTo>
                  <a:lnTo>
                    <a:pt x="975" y="425"/>
                  </a:lnTo>
                  <a:lnTo>
                    <a:pt x="1016" y="414"/>
                  </a:lnTo>
                  <a:lnTo>
                    <a:pt x="1056" y="403"/>
                  </a:lnTo>
                  <a:lnTo>
                    <a:pt x="1097" y="396"/>
                  </a:lnTo>
                  <a:lnTo>
                    <a:pt x="1139" y="391"/>
                  </a:lnTo>
                  <a:lnTo>
                    <a:pt x="1181" y="388"/>
                  </a:lnTo>
                  <a:lnTo>
                    <a:pt x="1224" y="387"/>
                  </a:lnTo>
                  <a:close/>
                </a:path>
              </a:pathLst>
            </a:custGeom>
            <a:solidFill>
              <a:schemeClr val="tx2">
                <a:lumMod val="50000"/>
              </a:schemeClr>
            </a:solidFill>
            <a:ln>
              <a:noFill/>
            </a:ln>
          </p:spPr>
          <p:txBody>
            <a:bodyPr vert="horz" wrap="square" lIns="91440" tIns="45720" rIns="91440" bIns="45720" numCol="1" anchor="t" anchorCtr="0" compatLnSpc="1"/>
            <a:lstStyle/>
            <a:p>
              <a:endParaRPr lang="zh-CN" altLang="en-US" sz="2800">
                <a:solidFill>
                  <a:schemeClr val="bg1">
                    <a:lumMod val="65000"/>
                  </a:schemeClr>
                </a:solidFill>
              </a:endParaRPr>
            </a:p>
          </p:txBody>
        </p:sp>
        <p:sp>
          <p:nvSpPr>
            <p:cNvPr id="11" name="Freeform 5"/>
            <p:cNvSpPr>
              <a:spLocks noChangeAspect="1" noEditPoints="1"/>
            </p:cNvSpPr>
            <p:nvPr/>
          </p:nvSpPr>
          <p:spPr bwMode="auto">
            <a:xfrm>
              <a:off x="4523232" y="2609588"/>
              <a:ext cx="648000" cy="648000"/>
            </a:xfrm>
            <a:custGeom>
              <a:avLst/>
              <a:gdLst>
                <a:gd name="T0" fmla="*/ 1530 w 2449"/>
                <a:gd name="T1" fmla="*/ 38 h 2449"/>
                <a:gd name="T2" fmla="*/ 1859 w 2449"/>
                <a:gd name="T3" fmla="*/ 178 h 2449"/>
                <a:gd name="T4" fmla="*/ 2130 w 2449"/>
                <a:gd name="T5" fmla="*/ 401 h 2449"/>
                <a:gd name="T6" fmla="*/ 2328 w 2449"/>
                <a:gd name="T7" fmla="*/ 694 h 2449"/>
                <a:gd name="T8" fmla="*/ 2435 w 2449"/>
                <a:gd name="T9" fmla="*/ 1038 h 2449"/>
                <a:gd name="T10" fmla="*/ 2435 w 2449"/>
                <a:gd name="T11" fmla="*/ 1411 h 2449"/>
                <a:gd name="T12" fmla="*/ 2328 w 2449"/>
                <a:gd name="T13" fmla="*/ 1755 h 2449"/>
                <a:gd name="T14" fmla="*/ 2130 w 2449"/>
                <a:gd name="T15" fmla="*/ 2048 h 2449"/>
                <a:gd name="T16" fmla="*/ 1859 w 2449"/>
                <a:gd name="T17" fmla="*/ 2272 h 2449"/>
                <a:gd name="T18" fmla="*/ 1530 w 2449"/>
                <a:gd name="T19" fmla="*/ 2410 h 2449"/>
                <a:gd name="T20" fmla="*/ 1161 w 2449"/>
                <a:gd name="T21" fmla="*/ 2447 h 2449"/>
                <a:gd name="T22" fmla="*/ 803 w 2449"/>
                <a:gd name="T23" fmla="*/ 2375 h 2449"/>
                <a:gd name="T24" fmla="*/ 492 w 2449"/>
                <a:gd name="T25" fmla="*/ 2205 h 2449"/>
                <a:gd name="T26" fmla="*/ 243 w 2449"/>
                <a:gd name="T27" fmla="*/ 1957 h 2449"/>
                <a:gd name="T28" fmla="*/ 74 w 2449"/>
                <a:gd name="T29" fmla="*/ 1645 h 2449"/>
                <a:gd name="T30" fmla="*/ 2 w 2449"/>
                <a:gd name="T31" fmla="*/ 1287 h 2449"/>
                <a:gd name="T32" fmla="*/ 38 w 2449"/>
                <a:gd name="T33" fmla="*/ 919 h 2449"/>
                <a:gd name="T34" fmla="*/ 177 w 2449"/>
                <a:gd name="T35" fmla="*/ 590 h 2449"/>
                <a:gd name="T36" fmla="*/ 401 w 2449"/>
                <a:gd name="T37" fmla="*/ 318 h 2449"/>
                <a:gd name="T38" fmla="*/ 694 w 2449"/>
                <a:gd name="T39" fmla="*/ 121 h 2449"/>
                <a:gd name="T40" fmla="*/ 1038 w 2449"/>
                <a:gd name="T41" fmla="*/ 14 h 2449"/>
                <a:gd name="T42" fmla="*/ 1673 w 2449"/>
                <a:gd name="T43" fmla="*/ 815 h 2449"/>
                <a:gd name="T44" fmla="*/ 1709 w 2449"/>
                <a:gd name="T45" fmla="*/ 850 h 2449"/>
                <a:gd name="T46" fmla="*/ 1696 w 2449"/>
                <a:gd name="T47" fmla="*/ 1482 h 2449"/>
                <a:gd name="T48" fmla="*/ 1347 w 2449"/>
                <a:gd name="T49" fmla="*/ 1584 h 2449"/>
                <a:gd name="T50" fmla="*/ 1450 w 2449"/>
                <a:gd name="T51" fmla="*/ 1596 h 2449"/>
                <a:gd name="T52" fmla="*/ 991 w 2449"/>
                <a:gd name="T53" fmla="*/ 1610 h 2449"/>
                <a:gd name="T54" fmla="*/ 1013 w 2449"/>
                <a:gd name="T55" fmla="*/ 1586 h 2449"/>
                <a:gd name="T56" fmla="*/ 774 w 2449"/>
                <a:gd name="T57" fmla="*/ 1495 h 2449"/>
                <a:gd name="T58" fmla="*/ 739 w 2449"/>
                <a:gd name="T59" fmla="*/ 1460 h 2449"/>
                <a:gd name="T60" fmla="*/ 752 w 2449"/>
                <a:gd name="T61" fmla="*/ 827 h 2449"/>
                <a:gd name="T62" fmla="*/ 1660 w 2449"/>
                <a:gd name="T63" fmla="*/ 872 h 2449"/>
                <a:gd name="T64" fmla="*/ 1310 w 2449"/>
                <a:gd name="T65" fmla="*/ 391 h 2449"/>
                <a:gd name="T66" fmla="*/ 1550 w 2449"/>
                <a:gd name="T67" fmla="*/ 453 h 2449"/>
                <a:gd name="T68" fmla="*/ 1757 w 2449"/>
                <a:gd name="T69" fmla="*/ 578 h 2449"/>
                <a:gd name="T70" fmla="*/ 1918 w 2449"/>
                <a:gd name="T71" fmla="*/ 757 h 2449"/>
                <a:gd name="T72" fmla="*/ 2024 w 2449"/>
                <a:gd name="T73" fmla="*/ 975 h 2449"/>
                <a:gd name="T74" fmla="*/ 2062 w 2449"/>
                <a:gd name="T75" fmla="*/ 1225 h 2449"/>
                <a:gd name="T76" fmla="*/ 2024 w 2449"/>
                <a:gd name="T77" fmla="*/ 1474 h 2449"/>
                <a:gd name="T78" fmla="*/ 1918 w 2449"/>
                <a:gd name="T79" fmla="*/ 1693 h 2449"/>
                <a:gd name="T80" fmla="*/ 1757 w 2449"/>
                <a:gd name="T81" fmla="*/ 1870 h 2449"/>
                <a:gd name="T82" fmla="*/ 1550 w 2449"/>
                <a:gd name="T83" fmla="*/ 1996 h 2449"/>
                <a:gd name="T84" fmla="*/ 1310 w 2449"/>
                <a:gd name="T85" fmla="*/ 2058 h 2449"/>
                <a:gd name="T86" fmla="*/ 1055 w 2449"/>
                <a:gd name="T87" fmla="*/ 2045 h 2449"/>
                <a:gd name="T88" fmla="*/ 825 w 2449"/>
                <a:gd name="T89" fmla="*/ 1961 h 2449"/>
                <a:gd name="T90" fmla="*/ 632 w 2449"/>
                <a:gd name="T91" fmla="*/ 1817 h 2449"/>
                <a:gd name="T92" fmla="*/ 488 w 2449"/>
                <a:gd name="T93" fmla="*/ 1623 h 2449"/>
                <a:gd name="T94" fmla="*/ 403 w 2449"/>
                <a:gd name="T95" fmla="*/ 1393 h 2449"/>
                <a:gd name="T96" fmla="*/ 391 w 2449"/>
                <a:gd name="T97" fmla="*/ 1139 h 2449"/>
                <a:gd name="T98" fmla="*/ 453 w 2449"/>
                <a:gd name="T99" fmla="*/ 899 h 2449"/>
                <a:gd name="T100" fmla="*/ 578 w 2449"/>
                <a:gd name="T101" fmla="*/ 692 h 2449"/>
                <a:gd name="T102" fmla="*/ 756 w 2449"/>
                <a:gd name="T103" fmla="*/ 530 h 2449"/>
                <a:gd name="T104" fmla="*/ 975 w 2449"/>
                <a:gd name="T105" fmla="*/ 425 h 2449"/>
                <a:gd name="T106" fmla="*/ 1224 w 2449"/>
                <a:gd name="T107" fmla="*/ 387 h 2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449" h="2449">
                  <a:moveTo>
                    <a:pt x="1224" y="0"/>
                  </a:moveTo>
                  <a:lnTo>
                    <a:pt x="1287" y="2"/>
                  </a:lnTo>
                  <a:lnTo>
                    <a:pt x="1349" y="6"/>
                  </a:lnTo>
                  <a:lnTo>
                    <a:pt x="1411" y="14"/>
                  </a:lnTo>
                  <a:lnTo>
                    <a:pt x="1471" y="25"/>
                  </a:lnTo>
                  <a:lnTo>
                    <a:pt x="1530" y="38"/>
                  </a:lnTo>
                  <a:lnTo>
                    <a:pt x="1589" y="55"/>
                  </a:lnTo>
                  <a:lnTo>
                    <a:pt x="1645" y="75"/>
                  </a:lnTo>
                  <a:lnTo>
                    <a:pt x="1701" y="96"/>
                  </a:lnTo>
                  <a:lnTo>
                    <a:pt x="1755" y="121"/>
                  </a:lnTo>
                  <a:lnTo>
                    <a:pt x="1807" y="148"/>
                  </a:lnTo>
                  <a:lnTo>
                    <a:pt x="1859" y="178"/>
                  </a:lnTo>
                  <a:lnTo>
                    <a:pt x="1908" y="209"/>
                  </a:lnTo>
                  <a:lnTo>
                    <a:pt x="1957" y="243"/>
                  </a:lnTo>
                  <a:lnTo>
                    <a:pt x="2003" y="279"/>
                  </a:lnTo>
                  <a:lnTo>
                    <a:pt x="2048" y="318"/>
                  </a:lnTo>
                  <a:lnTo>
                    <a:pt x="2090" y="359"/>
                  </a:lnTo>
                  <a:lnTo>
                    <a:pt x="2130" y="401"/>
                  </a:lnTo>
                  <a:lnTo>
                    <a:pt x="2169" y="446"/>
                  </a:lnTo>
                  <a:lnTo>
                    <a:pt x="2205" y="492"/>
                  </a:lnTo>
                  <a:lnTo>
                    <a:pt x="2239" y="540"/>
                  </a:lnTo>
                  <a:lnTo>
                    <a:pt x="2271" y="590"/>
                  </a:lnTo>
                  <a:lnTo>
                    <a:pt x="2301" y="641"/>
                  </a:lnTo>
                  <a:lnTo>
                    <a:pt x="2328" y="694"/>
                  </a:lnTo>
                  <a:lnTo>
                    <a:pt x="2352" y="747"/>
                  </a:lnTo>
                  <a:lnTo>
                    <a:pt x="2374" y="804"/>
                  </a:lnTo>
                  <a:lnTo>
                    <a:pt x="2394" y="860"/>
                  </a:lnTo>
                  <a:lnTo>
                    <a:pt x="2410" y="919"/>
                  </a:lnTo>
                  <a:lnTo>
                    <a:pt x="2424" y="977"/>
                  </a:lnTo>
                  <a:lnTo>
                    <a:pt x="2435" y="1038"/>
                  </a:lnTo>
                  <a:lnTo>
                    <a:pt x="2442" y="1100"/>
                  </a:lnTo>
                  <a:lnTo>
                    <a:pt x="2447" y="1161"/>
                  </a:lnTo>
                  <a:lnTo>
                    <a:pt x="2449" y="1225"/>
                  </a:lnTo>
                  <a:lnTo>
                    <a:pt x="2447" y="1287"/>
                  </a:lnTo>
                  <a:lnTo>
                    <a:pt x="2442" y="1350"/>
                  </a:lnTo>
                  <a:lnTo>
                    <a:pt x="2435" y="1411"/>
                  </a:lnTo>
                  <a:lnTo>
                    <a:pt x="2424" y="1471"/>
                  </a:lnTo>
                  <a:lnTo>
                    <a:pt x="2410" y="1530"/>
                  </a:lnTo>
                  <a:lnTo>
                    <a:pt x="2394" y="1589"/>
                  </a:lnTo>
                  <a:lnTo>
                    <a:pt x="2374" y="1645"/>
                  </a:lnTo>
                  <a:lnTo>
                    <a:pt x="2352" y="1701"/>
                  </a:lnTo>
                  <a:lnTo>
                    <a:pt x="2328" y="1755"/>
                  </a:lnTo>
                  <a:lnTo>
                    <a:pt x="2301" y="1808"/>
                  </a:lnTo>
                  <a:lnTo>
                    <a:pt x="2271" y="1859"/>
                  </a:lnTo>
                  <a:lnTo>
                    <a:pt x="2239" y="1908"/>
                  </a:lnTo>
                  <a:lnTo>
                    <a:pt x="2205" y="1957"/>
                  </a:lnTo>
                  <a:lnTo>
                    <a:pt x="2169" y="2003"/>
                  </a:lnTo>
                  <a:lnTo>
                    <a:pt x="2130" y="2048"/>
                  </a:lnTo>
                  <a:lnTo>
                    <a:pt x="2090" y="2090"/>
                  </a:lnTo>
                  <a:lnTo>
                    <a:pt x="2048" y="2130"/>
                  </a:lnTo>
                  <a:lnTo>
                    <a:pt x="2003" y="2169"/>
                  </a:lnTo>
                  <a:lnTo>
                    <a:pt x="1957" y="2205"/>
                  </a:lnTo>
                  <a:lnTo>
                    <a:pt x="1908" y="2239"/>
                  </a:lnTo>
                  <a:lnTo>
                    <a:pt x="1859" y="2272"/>
                  </a:lnTo>
                  <a:lnTo>
                    <a:pt x="1807" y="2301"/>
                  </a:lnTo>
                  <a:lnTo>
                    <a:pt x="1755" y="2328"/>
                  </a:lnTo>
                  <a:lnTo>
                    <a:pt x="1701" y="2352"/>
                  </a:lnTo>
                  <a:lnTo>
                    <a:pt x="1645" y="2375"/>
                  </a:lnTo>
                  <a:lnTo>
                    <a:pt x="1589" y="2394"/>
                  </a:lnTo>
                  <a:lnTo>
                    <a:pt x="1530" y="2410"/>
                  </a:lnTo>
                  <a:lnTo>
                    <a:pt x="1471" y="2424"/>
                  </a:lnTo>
                  <a:lnTo>
                    <a:pt x="1411" y="2435"/>
                  </a:lnTo>
                  <a:lnTo>
                    <a:pt x="1349" y="2442"/>
                  </a:lnTo>
                  <a:lnTo>
                    <a:pt x="1287" y="2447"/>
                  </a:lnTo>
                  <a:lnTo>
                    <a:pt x="1224" y="2449"/>
                  </a:lnTo>
                  <a:lnTo>
                    <a:pt x="1161" y="2447"/>
                  </a:lnTo>
                  <a:lnTo>
                    <a:pt x="1099" y="2442"/>
                  </a:lnTo>
                  <a:lnTo>
                    <a:pt x="1038" y="2435"/>
                  </a:lnTo>
                  <a:lnTo>
                    <a:pt x="977" y="2424"/>
                  </a:lnTo>
                  <a:lnTo>
                    <a:pt x="918" y="2410"/>
                  </a:lnTo>
                  <a:lnTo>
                    <a:pt x="860" y="2394"/>
                  </a:lnTo>
                  <a:lnTo>
                    <a:pt x="803" y="2375"/>
                  </a:lnTo>
                  <a:lnTo>
                    <a:pt x="747" y="2352"/>
                  </a:lnTo>
                  <a:lnTo>
                    <a:pt x="694" y="2328"/>
                  </a:lnTo>
                  <a:lnTo>
                    <a:pt x="640" y="2301"/>
                  </a:lnTo>
                  <a:lnTo>
                    <a:pt x="589" y="2272"/>
                  </a:lnTo>
                  <a:lnTo>
                    <a:pt x="539" y="2239"/>
                  </a:lnTo>
                  <a:lnTo>
                    <a:pt x="492" y="2205"/>
                  </a:lnTo>
                  <a:lnTo>
                    <a:pt x="446" y="2169"/>
                  </a:lnTo>
                  <a:lnTo>
                    <a:pt x="401" y="2130"/>
                  </a:lnTo>
                  <a:lnTo>
                    <a:pt x="359" y="2090"/>
                  </a:lnTo>
                  <a:lnTo>
                    <a:pt x="318" y="2048"/>
                  </a:lnTo>
                  <a:lnTo>
                    <a:pt x="279" y="2003"/>
                  </a:lnTo>
                  <a:lnTo>
                    <a:pt x="243" y="1957"/>
                  </a:lnTo>
                  <a:lnTo>
                    <a:pt x="209" y="1908"/>
                  </a:lnTo>
                  <a:lnTo>
                    <a:pt x="177" y="1859"/>
                  </a:lnTo>
                  <a:lnTo>
                    <a:pt x="147" y="1808"/>
                  </a:lnTo>
                  <a:lnTo>
                    <a:pt x="121" y="1755"/>
                  </a:lnTo>
                  <a:lnTo>
                    <a:pt x="96" y="1701"/>
                  </a:lnTo>
                  <a:lnTo>
                    <a:pt x="74" y="1645"/>
                  </a:lnTo>
                  <a:lnTo>
                    <a:pt x="55" y="1589"/>
                  </a:lnTo>
                  <a:lnTo>
                    <a:pt x="38" y="1530"/>
                  </a:lnTo>
                  <a:lnTo>
                    <a:pt x="25" y="1471"/>
                  </a:lnTo>
                  <a:lnTo>
                    <a:pt x="14" y="1411"/>
                  </a:lnTo>
                  <a:lnTo>
                    <a:pt x="6" y="1350"/>
                  </a:lnTo>
                  <a:lnTo>
                    <a:pt x="2" y="1287"/>
                  </a:lnTo>
                  <a:lnTo>
                    <a:pt x="0" y="1225"/>
                  </a:lnTo>
                  <a:lnTo>
                    <a:pt x="2" y="1161"/>
                  </a:lnTo>
                  <a:lnTo>
                    <a:pt x="6" y="1100"/>
                  </a:lnTo>
                  <a:lnTo>
                    <a:pt x="14" y="1038"/>
                  </a:lnTo>
                  <a:lnTo>
                    <a:pt x="25" y="977"/>
                  </a:lnTo>
                  <a:lnTo>
                    <a:pt x="38" y="919"/>
                  </a:lnTo>
                  <a:lnTo>
                    <a:pt x="55" y="860"/>
                  </a:lnTo>
                  <a:lnTo>
                    <a:pt x="74" y="804"/>
                  </a:lnTo>
                  <a:lnTo>
                    <a:pt x="96" y="747"/>
                  </a:lnTo>
                  <a:lnTo>
                    <a:pt x="121" y="694"/>
                  </a:lnTo>
                  <a:lnTo>
                    <a:pt x="147" y="641"/>
                  </a:lnTo>
                  <a:lnTo>
                    <a:pt x="177" y="590"/>
                  </a:lnTo>
                  <a:lnTo>
                    <a:pt x="209" y="540"/>
                  </a:lnTo>
                  <a:lnTo>
                    <a:pt x="243" y="492"/>
                  </a:lnTo>
                  <a:lnTo>
                    <a:pt x="279" y="446"/>
                  </a:lnTo>
                  <a:lnTo>
                    <a:pt x="318" y="401"/>
                  </a:lnTo>
                  <a:lnTo>
                    <a:pt x="359" y="359"/>
                  </a:lnTo>
                  <a:lnTo>
                    <a:pt x="401" y="318"/>
                  </a:lnTo>
                  <a:lnTo>
                    <a:pt x="446" y="279"/>
                  </a:lnTo>
                  <a:lnTo>
                    <a:pt x="492" y="243"/>
                  </a:lnTo>
                  <a:lnTo>
                    <a:pt x="539" y="209"/>
                  </a:lnTo>
                  <a:lnTo>
                    <a:pt x="589" y="178"/>
                  </a:lnTo>
                  <a:lnTo>
                    <a:pt x="640" y="148"/>
                  </a:lnTo>
                  <a:lnTo>
                    <a:pt x="694" y="121"/>
                  </a:lnTo>
                  <a:lnTo>
                    <a:pt x="747" y="96"/>
                  </a:lnTo>
                  <a:lnTo>
                    <a:pt x="803" y="75"/>
                  </a:lnTo>
                  <a:lnTo>
                    <a:pt x="860" y="55"/>
                  </a:lnTo>
                  <a:lnTo>
                    <a:pt x="918" y="38"/>
                  </a:lnTo>
                  <a:lnTo>
                    <a:pt x="977" y="25"/>
                  </a:lnTo>
                  <a:lnTo>
                    <a:pt x="1038" y="14"/>
                  </a:lnTo>
                  <a:lnTo>
                    <a:pt x="1099" y="6"/>
                  </a:lnTo>
                  <a:lnTo>
                    <a:pt x="1161" y="2"/>
                  </a:lnTo>
                  <a:lnTo>
                    <a:pt x="1224" y="0"/>
                  </a:lnTo>
                  <a:close/>
                  <a:moveTo>
                    <a:pt x="784" y="814"/>
                  </a:moveTo>
                  <a:lnTo>
                    <a:pt x="1664" y="814"/>
                  </a:lnTo>
                  <a:lnTo>
                    <a:pt x="1673" y="815"/>
                  </a:lnTo>
                  <a:lnTo>
                    <a:pt x="1682" y="817"/>
                  </a:lnTo>
                  <a:lnTo>
                    <a:pt x="1689" y="821"/>
                  </a:lnTo>
                  <a:lnTo>
                    <a:pt x="1696" y="827"/>
                  </a:lnTo>
                  <a:lnTo>
                    <a:pt x="1703" y="834"/>
                  </a:lnTo>
                  <a:lnTo>
                    <a:pt x="1707" y="841"/>
                  </a:lnTo>
                  <a:lnTo>
                    <a:pt x="1709" y="850"/>
                  </a:lnTo>
                  <a:lnTo>
                    <a:pt x="1710" y="859"/>
                  </a:lnTo>
                  <a:lnTo>
                    <a:pt x="1710" y="1451"/>
                  </a:lnTo>
                  <a:lnTo>
                    <a:pt x="1709" y="1460"/>
                  </a:lnTo>
                  <a:lnTo>
                    <a:pt x="1707" y="1468"/>
                  </a:lnTo>
                  <a:lnTo>
                    <a:pt x="1703" y="1476"/>
                  </a:lnTo>
                  <a:lnTo>
                    <a:pt x="1696" y="1482"/>
                  </a:lnTo>
                  <a:lnTo>
                    <a:pt x="1689" y="1488"/>
                  </a:lnTo>
                  <a:lnTo>
                    <a:pt x="1682" y="1492"/>
                  </a:lnTo>
                  <a:lnTo>
                    <a:pt x="1673" y="1495"/>
                  </a:lnTo>
                  <a:lnTo>
                    <a:pt x="1664" y="1496"/>
                  </a:lnTo>
                  <a:lnTo>
                    <a:pt x="1347" y="1496"/>
                  </a:lnTo>
                  <a:lnTo>
                    <a:pt x="1347" y="1584"/>
                  </a:lnTo>
                  <a:lnTo>
                    <a:pt x="1422" y="1584"/>
                  </a:lnTo>
                  <a:lnTo>
                    <a:pt x="1429" y="1585"/>
                  </a:lnTo>
                  <a:lnTo>
                    <a:pt x="1435" y="1586"/>
                  </a:lnTo>
                  <a:lnTo>
                    <a:pt x="1441" y="1589"/>
                  </a:lnTo>
                  <a:lnTo>
                    <a:pt x="1446" y="1592"/>
                  </a:lnTo>
                  <a:lnTo>
                    <a:pt x="1450" y="1596"/>
                  </a:lnTo>
                  <a:lnTo>
                    <a:pt x="1454" y="1600"/>
                  </a:lnTo>
                  <a:lnTo>
                    <a:pt x="1456" y="1605"/>
                  </a:lnTo>
                  <a:lnTo>
                    <a:pt x="1456" y="1610"/>
                  </a:lnTo>
                  <a:lnTo>
                    <a:pt x="1456" y="1635"/>
                  </a:lnTo>
                  <a:lnTo>
                    <a:pt x="991" y="1635"/>
                  </a:lnTo>
                  <a:lnTo>
                    <a:pt x="991" y="1610"/>
                  </a:lnTo>
                  <a:lnTo>
                    <a:pt x="992" y="1605"/>
                  </a:lnTo>
                  <a:lnTo>
                    <a:pt x="994" y="1600"/>
                  </a:lnTo>
                  <a:lnTo>
                    <a:pt x="997" y="1596"/>
                  </a:lnTo>
                  <a:lnTo>
                    <a:pt x="1001" y="1592"/>
                  </a:lnTo>
                  <a:lnTo>
                    <a:pt x="1008" y="1589"/>
                  </a:lnTo>
                  <a:lnTo>
                    <a:pt x="1013" y="1586"/>
                  </a:lnTo>
                  <a:lnTo>
                    <a:pt x="1020" y="1585"/>
                  </a:lnTo>
                  <a:lnTo>
                    <a:pt x="1027" y="1584"/>
                  </a:lnTo>
                  <a:lnTo>
                    <a:pt x="1101" y="1584"/>
                  </a:lnTo>
                  <a:lnTo>
                    <a:pt x="1101" y="1496"/>
                  </a:lnTo>
                  <a:lnTo>
                    <a:pt x="784" y="1496"/>
                  </a:lnTo>
                  <a:lnTo>
                    <a:pt x="774" y="1495"/>
                  </a:lnTo>
                  <a:lnTo>
                    <a:pt x="766" y="1492"/>
                  </a:lnTo>
                  <a:lnTo>
                    <a:pt x="758" y="1488"/>
                  </a:lnTo>
                  <a:lnTo>
                    <a:pt x="752" y="1482"/>
                  </a:lnTo>
                  <a:lnTo>
                    <a:pt x="746" y="1476"/>
                  </a:lnTo>
                  <a:lnTo>
                    <a:pt x="742" y="1468"/>
                  </a:lnTo>
                  <a:lnTo>
                    <a:pt x="739" y="1460"/>
                  </a:lnTo>
                  <a:lnTo>
                    <a:pt x="738" y="1451"/>
                  </a:lnTo>
                  <a:lnTo>
                    <a:pt x="738" y="859"/>
                  </a:lnTo>
                  <a:lnTo>
                    <a:pt x="739" y="850"/>
                  </a:lnTo>
                  <a:lnTo>
                    <a:pt x="742" y="841"/>
                  </a:lnTo>
                  <a:lnTo>
                    <a:pt x="746" y="834"/>
                  </a:lnTo>
                  <a:lnTo>
                    <a:pt x="752" y="827"/>
                  </a:lnTo>
                  <a:lnTo>
                    <a:pt x="758" y="821"/>
                  </a:lnTo>
                  <a:lnTo>
                    <a:pt x="766" y="817"/>
                  </a:lnTo>
                  <a:lnTo>
                    <a:pt x="774" y="815"/>
                  </a:lnTo>
                  <a:lnTo>
                    <a:pt x="784" y="814"/>
                  </a:lnTo>
                  <a:close/>
                  <a:moveTo>
                    <a:pt x="788" y="872"/>
                  </a:moveTo>
                  <a:lnTo>
                    <a:pt x="1660" y="872"/>
                  </a:lnTo>
                  <a:lnTo>
                    <a:pt x="1660" y="1437"/>
                  </a:lnTo>
                  <a:lnTo>
                    <a:pt x="788" y="1437"/>
                  </a:lnTo>
                  <a:lnTo>
                    <a:pt x="788" y="872"/>
                  </a:lnTo>
                  <a:close/>
                  <a:moveTo>
                    <a:pt x="1224" y="387"/>
                  </a:moveTo>
                  <a:lnTo>
                    <a:pt x="1267" y="388"/>
                  </a:lnTo>
                  <a:lnTo>
                    <a:pt x="1310" y="391"/>
                  </a:lnTo>
                  <a:lnTo>
                    <a:pt x="1351" y="396"/>
                  </a:lnTo>
                  <a:lnTo>
                    <a:pt x="1393" y="403"/>
                  </a:lnTo>
                  <a:lnTo>
                    <a:pt x="1433" y="414"/>
                  </a:lnTo>
                  <a:lnTo>
                    <a:pt x="1474" y="425"/>
                  </a:lnTo>
                  <a:lnTo>
                    <a:pt x="1512" y="438"/>
                  </a:lnTo>
                  <a:lnTo>
                    <a:pt x="1550" y="453"/>
                  </a:lnTo>
                  <a:lnTo>
                    <a:pt x="1588" y="469"/>
                  </a:lnTo>
                  <a:lnTo>
                    <a:pt x="1624" y="488"/>
                  </a:lnTo>
                  <a:lnTo>
                    <a:pt x="1658" y="508"/>
                  </a:lnTo>
                  <a:lnTo>
                    <a:pt x="1692" y="530"/>
                  </a:lnTo>
                  <a:lnTo>
                    <a:pt x="1726" y="554"/>
                  </a:lnTo>
                  <a:lnTo>
                    <a:pt x="1757" y="578"/>
                  </a:lnTo>
                  <a:lnTo>
                    <a:pt x="1787" y="604"/>
                  </a:lnTo>
                  <a:lnTo>
                    <a:pt x="1817" y="632"/>
                  </a:lnTo>
                  <a:lnTo>
                    <a:pt x="1844" y="662"/>
                  </a:lnTo>
                  <a:lnTo>
                    <a:pt x="1870" y="692"/>
                  </a:lnTo>
                  <a:lnTo>
                    <a:pt x="1895" y="723"/>
                  </a:lnTo>
                  <a:lnTo>
                    <a:pt x="1918" y="757"/>
                  </a:lnTo>
                  <a:lnTo>
                    <a:pt x="1941" y="790"/>
                  </a:lnTo>
                  <a:lnTo>
                    <a:pt x="1961" y="825"/>
                  </a:lnTo>
                  <a:lnTo>
                    <a:pt x="1979" y="861"/>
                  </a:lnTo>
                  <a:lnTo>
                    <a:pt x="1996" y="899"/>
                  </a:lnTo>
                  <a:lnTo>
                    <a:pt x="2011" y="936"/>
                  </a:lnTo>
                  <a:lnTo>
                    <a:pt x="2024" y="975"/>
                  </a:lnTo>
                  <a:lnTo>
                    <a:pt x="2035" y="1015"/>
                  </a:lnTo>
                  <a:lnTo>
                    <a:pt x="2044" y="1056"/>
                  </a:lnTo>
                  <a:lnTo>
                    <a:pt x="2053" y="1096"/>
                  </a:lnTo>
                  <a:lnTo>
                    <a:pt x="2058" y="1139"/>
                  </a:lnTo>
                  <a:lnTo>
                    <a:pt x="2061" y="1181"/>
                  </a:lnTo>
                  <a:lnTo>
                    <a:pt x="2062" y="1225"/>
                  </a:lnTo>
                  <a:lnTo>
                    <a:pt x="2061" y="1268"/>
                  </a:lnTo>
                  <a:lnTo>
                    <a:pt x="2058" y="1310"/>
                  </a:lnTo>
                  <a:lnTo>
                    <a:pt x="2053" y="1352"/>
                  </a:lnTo>
                  <a:lnTo>
                    <a:pt x="2044" y="1393"/>
                  </a:lnTo>
                  <a:lnTo>
                    <a:pt x="2035" y="1433"/>
                  </a:lnTo>
                  <a:lnTo>
                    <a:pt x="2024" y="1474"/>
                  </a:lnTo>
                  <a:lnTo>
                    <a:pt x="2011" y="1512"/>
                  </a:lnTo>
                  <a:lnTo>
                    <a:pt x="1996" y="1550"/>
                  </a:lnTo>
                  <a:lnTo>
                    <a:pt x="1979" y="1588"/>
                  </a:lnTo>
                  <a:lnTo>
                    <a:pt x="1961" y="1623"/>
                  </a:lnTo>
                  <a:lnTo>
                    <a:pt x="1941" y="1658"/>
                  </a:lnTo>
                  <a:lnTo>
                    <a:pt x="1918" y="1693"/>
                  </a:lnTo>
                  <a:lnTo>
                    <a:pt x="1895" y="1725"/>
                  </a:lnTo>
                  <a:lnTo>
                    <a:pt x="1870" y="1757"/>
                  </a:lnTo>
                  <a:lnTo>
                    <a:pt x="1844" y="1787"/>
                  </a:lnTo>
                  <a:lnTo>
                    <a:pt x="1817" y="1817"/>
                  </a:lnTo>
                  <a:lnTo>
                    <a:pt x="1787" y="1844"/>
                  </a:lnTo>
                  <a:lnTo>
                    <a:pt x="1757" y="1870"/>
                  </a:lnTo>
                  <a:lnTo>
                    <a:pt x="1726" y="1895"/>
                  </a:lnTo>
                  <a:lnTo>
                    <a:pt x="1692" y="1919"/>
                  </a:lnTo>
                  <a:lnTo>
                    <a:pt x="1658" y="1941"/>
                  </a:lnTo>
                  <a:lnTo>
                    <a:pt x="1624" y="1961"/>
                  </a:lnTo>
                  <a:lnTo>
                    <a:pt x="1588" y="1979"/>
                  </a:lnTo>
                  <a:lnTo>
                    <a:pt x="1550" y="1996"/>
                  </a:lnTo>
                  <a:lnTo>
                    <a:pt x="1512" y="2011"/>
                  </a:lnTo>
                  <a:lnTo>
                    <a:pt x="1474" y="2024"/>
                  </a:lnTo>
                  <a:lnTo>
                    <a:pt x="1433" y="2036"/>
                  </a:lnTo>
                  <a:lnTo>
                    <a:pt x="1393" y="2045"/>
                  </a:lnTo>
                  <a:lnTo>
                    <a:pt x="1351" y="2053"/>
                  </a:lnTo>
                  <a:lnTo>
                    <a:pt x="1310" y="2058"/>
                  </a:lnTo>
                  <a:lnTo>
                    <a:pt x="1267" y="2061"/>
                  </a:lnTo>
                  <a:lnTo>
                    <a:pt x="1224" y="2062"/>
                  </a:lnTo>
                  <a:lnTo>
                    <a:pt x="1181" y="2061"/>
                  </a:lnTo>
                  <a:lnTo>
                    <a:pt x="1139" y="2058"/>
                  </a:lnTo>
                  <a:lnTo>
                    <a:pt x="1096" y="2053"/>
                  </a:lnTo>
                  <a:lnTo>
                    <a:pt x="1055" y="2045"/>
                  </a:lnTo>
                  <a:lnTo>
                    <a:pt x="1015" y="2036"/>
                  </a:lnTo>
                  <a:lnTo>
                    <a:pt x="975" y="2024"/>
                  </a:lnTo>
                  <a:lnTo>
                    <a:pt x="936" y="2011"/>
                  </a:lnTo>
                  <a:lnTo>
                    <a:pt x="899" y="1996"/>
                  </a:lnTo>
                  <a:lnTo>
                    <a:pt x="861" y="1979"/>
                  </a:lnTo>
                  <a:lnTo>
                    <a:pt x="825" y="1961"/>
                  </a:lnTo>
                  <a:lnTo>
                    <a:pt x="790" y="1941"/>
                  </a:lnTo>
                  <a:lnTo>
                    <a:pt x="756" y="1919"/>
                  </a:lnTo>
                  <a:lnTo>
                    <a:pt x="723" y="1895"/>
                  </a:lnTo>
                  <a:lnTo>
                    <a:pt x="692" y="1870"/>
                  </a:lnTo>
                  <a:lnTo>
                    <a:pt x="662" y="1844"/>
                  </a:lnTo>
                  <a:lnTo>
                    <a:pt x="632" y="1817"/>
                  </a:lnTo>
                  <a:lnTo>
                    <a:pt x="604" y="1787"/>
                  </a:lnTo>
                  <a:lnTo>
                    <a:pt x="578" y="1757"/>
                  </a:lnTo>
                  <a:lnTo>
                    <a:pt x="553" y="1725"/>
                  </a:lnTo>
                  <a:lnTo>
                    <a:pt x="529" y="1693"/>
                  </a:lnTo>
                  <a:lnTo>
                    <a:pt x="508" y="1658"/>
                  </a:lnTo>
                  <a:lnTo>
                    <a:pt x="488" y="1623"/>
                  </a:lnTo>
                  <a:lnTo>
                    <a:pt x="469" y="1588"/>
                  </a:lnTo>
                  <a:lnTo>
                    <a:pt x="453" y="1550"/>
                  </a:lnTo>
                  <a:lnTo>
                    <a:pt x="438" y="1512"/>
                  </a:lnTo>
                  <a:lnTo>
                    <a:pt x="424" y="1474"/>
                  </a:lnTo>
                  <a:lnTo>
                    <a:pt x="413" y="1433"/>
                  </a:lnTo>
                  <a:lnTo>
                    <a:pt x="403" y="1393"/>
                  </a:lnTo>
                  <a:lnTo>
                    <a:pt x="396" y="1352"/>
                  </a:lnTo>
                  <a:lnTo>
                    <a:pt x="391" y="1310"/>
                  </a:lnTo>
                  <a:lnTo>
                    <a:pt x="388" y="1268"/>
                  </a:lnTo>
                  <a:lnTo>
                    <a:pt x="386" y="1225"/>
                  </a:lnTo>
                  <a:lnTo>
                    <a:pt x="388" y="1181"/>
                  </a:lnTo>
                  <a:lnTo>
                    <a:pt x="391" y="1139"/>
                  </a:lnTo>
                  <a:lnTo>
                    <a:pt x="396" y="1096"/>
                  </a:lnTo>
                  <a:lnTo>
                    <a:pt x="403" y="1056"/>
                  </a:lnTo>
                  <a:lnTo>
                    <a:pt x="413" y="1015"/>
                  </a:lnTo>
                  <a:lnTo>
                    <a:pt x="424" y="975"/>
                  </a:lnTo>
                  <a:lnTo>
                    <a:pt x="438" y="936"/>
                  </a:lnTo>
                  <a:lnTo>
                    <a:pt x="453" y="899"/>
                  </a:lnTo>
                  <a:lnTo>
                    <a:pt x="469" y="861"/>
                  </a:lnTo>
                  <a:lnTo>
                    <a:pt x="488" y="825"/>
                  </a:lnTo>
                  <a:lnTo>
                    <a:pt x="508" y="790"/>
                  </a:lnTo>
                  <a:lnTo>
                    <a:pt x="529" y="757"/>
                  </a:lnTo>
                  <a:lnTo>
                    <a:pt x="553" y="723"/>
                  </a:lnTo>
                  <a:lnTo>
                    <a:pt x="578" y="692"/>
                  </a:lnTo>
                  <a:lnTo>
                    <a:pt x="604" y="662"/>
                  </a:lnTo>
                  <a:lnTo>
                    <a:pt x="632" y="632"/>
                  </a:lnTo>
                  <a:lnTo>
                    <a:pt x="662" y="604"/>
                  </a:lnTo>
                  <a:lnTo>
                    <a:pt x="692" y="578"/>
                  </a:lnTo>
                  <a:lnTo>
                    <a:pt x="723" y="554"/>
                  </a:lnTo>
                  <a:lnTo>
                    <a:pt x="756" y="530"/>
                  </a:lnTo>
                  <a:lnTo>
                    <a:pt x="790" y="508"/>
                  </a:lnTo>
                  <a:lnTo>
                    <a:pt x="825" y="488"/>
                  </a:lnTo>
                  <a:lnTo>
                    <a:pt x="861" y="469"/>
                  </a:lnTo>
                  <a:lnTo>
                    <a:pt x="899" y="453"/>
                  </a:lnTo>
                  <a:lnTo>
                    <a:pt x="936" y="438"/>
                  </a:lnTo>
                  <a:lnTo>
                    <a:pt x="975" y="425"/>
                  </a:lnTo>
                  <a:lnTo>
                    <a:pt x="1015" y="414"/>
                  </a:lnTo>
                  <a:lnTo>
                    <a:pt x="1055" y="403"/>
                  </a:lnTo>
                  <a:lnTo>
                    <a:pt x="1096" y="396"/>
                  </a:lnTo>
                  <a:lnTo>
                    <a:pt x="1139" y="391"/>
                  </a:lnTo>
                  <a:lnTo>
                    <a:pt x="1181" y="388"/>
                  </a:lnTo>
                  <a:lnTo>
                    <a:pt x="1224" y="387"/>
                  </a:lnTo>
                  <a:close/>
                </a:path>
              </a:pathLst>
            </a:custGeom>
            <a:solidFill>
              <a:schemeClr val="tx2">
                <a:lumMod val="50000"/>
              </a:schemeClr>
            </a:solidFill>
            <a:ln>
              <a:noFill/>
            </a:ln>
          </p:spPr>
          <p:txBody>
            <a:bodyPr vert="horz" wrap="square" lIns="91440" tIns="45720" rIns="91440" bIns="45720" numCol="1" anchor="t" anchorCtr="0" compatLnSpc="1"/>
            <a:lstStyle/>
            <a:p>
              <a:endParaRPr lang="zh-CN" altLang="en-US" sz="2800">
                <a:solidFill>
                  <a:schemeClr val="bg1">
                    <a:lumMod val="65000"/>
                  </a:schemeClr>
                </a:solidFill>
              </a:endParaRPr>
            </a:p>
          </p:txBody>
        </p:sp>
        <p:sp>
          <p:nvSpPr>
            <p:cNvPr id="12" name="Freeform 10"/>
            <p:cNvSpPr>
              <a:spLocks noChangeAspect="1" noEditPoints="1"/>
            </p:cNvSpPr>
            <p:nvPr/>
          </p:nvSpPr>
          <p:spPr bwMode="auto">
            <a:xfrm>
              <a:off x="6683472" y="2609588"/>
              <a:ext cx="648000" cy="648000"/>
            </a:xfrm>
            <a:custGeom>
              <a:avLst/>
              <a:gdLst>
                <a:gd name="T0" fmla="*/ 1588 w 2449"/>
                <a:gd name="T1" fmla="*/ 55 h 2449"/>
                <a:gd name="T2" fmla="*/ 1957 w 2449"/>
                <a:gd name="T3" fmla="*/ 244 h 2449"/>
                <a:gd name="T4" fmla="*/ 2240 w 2449"/>
                <a:gd name="T5" fmla="*/ 541 h 2449"/>
                <a:gd name="T6" fmla="*/ 2410 w 2449"/>
                <a:gd name="T7" fmla="*/ 919 h 2449"/>
                <a:gd name="T8" fmla="*/ 2443 w 2449"/>
                <a:gd name="T9" fmla="*/ 1349 h 2449"/>
                <a:gd name="T10" fmla="*/ 2328 w 2449"/>
                <a:gd name="T11" fmla="*/ 1755 h 2449"/>
                <a:gd name="T12" fmla="*/ 2090 w 2449"/>
                <a:gd name="T13" fmla="*/ 2090 h 2449"/>
                <a:gd name="T14" fmla="*/ 1755 w 2449"/>
                <a:gd name="T15" fmla="*/ 2328 h 2449"/>
                <a:gd name="T16" fmla="*/ 1349 w 2449"/>
                <a:gd name="T17" fmla="*/ 2443 h 2449"/>
                <a:gd name="T18" fmla="*/ 919 w 2449"/>
                <a:gd name="T19" fmla="*/ 2411 h 2449"/>
                <a:gd name="T20" fmla="*/ 540 w 2449"/>
                <a:gd name="T21" fmla="*/ 2240 h 2449"/>
                <a:gd name="T22" fmla="*/ 243 w 2449"/>
                <a:gd name="T23" fmla="*/ 1957 h 2449"/>
                <a:gd name="T24" fmla="*/ 55 w 2449"/>
                <a:gd name="T25" fmla="*/ 1589 h 2449"/>
                <a:gd name="T26" fmla="*/ 2 w 2449"/>
                <a:gd name="T27" fmla="*/ 1162 h 2449"/>
                <a:gd name="T28" fmla="*/ 96 w 2449"/>
                <a:gd name="T29" fmla="*/ 748 h 2449"/>
                <a:gd name="T30" fmla="*/ 318 w 2449"/>
                <a:gd name="T31" fmla="*/ 401 h 2449"/>
                <a:gd name="T32" fmla="*/ 641 w 2449"/>
                <a:gd name="T33" fmla="*/ 148 h 2449"/>
                <a:gd name="T34" fmla="*/ 1038 w 2449"/>
                <a:gd name="T35" fmla="*/ 14 h 2449"/>
                <a:gd name="T36" fmla="*/ 1501 w 2449"/>
                <a:gd name="T37" fmla="*/ 759 h 2449"/>
                <a:gd name="T38" fmla="*/ 1521 w 2449"/>
                <a:gd name="T39" fmla="*/ 797 h 2449"/>
                <a:gd name="T40" fmla="*/ 1487 w 2449"/>
                <a:gd name="T41" fmla="*/ 824 h 2449"/>
                <a:gd name="T42" fmla="*/ 930 w 2449"/>
                <a:gd name="T43" fmla="*/ 804 h 2449"/>
                <a:gd name="T44" fmla="*/ 942 w 2449"/>
                <a:gd name="T45" fmla="*/ 762 h 2449"/>
                <a:gd name="T46" fmla="*/ 1501 w 2449"/>
                <a:gd name="T47" fmla="*/ 1628 h 2449"/>
                <a:gd name="T48" fmla="*/ 1521 w 2449"/>
                <a:gd name="T49" fmla="*/ 1665 h 2449"/>
                <a:gd name="T50" fmla="*/ 1487 w 2449"/>
                <a:gd name="T51" fmla="*/ 1692 h 2449"/>
                <a:gd name="T52" fmla="*/ 930 w 2449"/>
                <a:gd name="T53" fmla="*/ 1672 h 2449"/>
                <a:gd name="T54" fmla="*/ 942 w 2449"/>
                <a:gd name="T55" fmla="*/ 1631 h 2449"/>
                <a:gd name="T56" fmla="*/ 1443 w 2449"/>
                <a:gd name="T57" fmla="*/ 915 h 2449"/>
                <a:gd name="T58" fmla="*/ 1402 w 2449"/>
                <a:gd name="T59" fmla="*/ 1054 h 2449"/>
                <a:gd name="T60" fmla="*/ 1338 w 2449"/>
                <a:gd name="T61" fmla="*/ 1151 h 2449"/>
                <a:gd name="T62" fmla="*/ 1303 w 2449"/>
                <a:gd name="T63" fmla="*/ 1224 h 2449"/>
                <a:gd name="T64" fmla="*/ 1343 w 2449"/>
                <a:gd name="T65" fmla="*/ 1303 h 2449"/>
                <a:gd name="T66" fmla="*/ 1405 w 2449"/>
                <a:gd name="T67" fmla="*/ 1402 h 2449"/>
                <a:gd name="T68" fmla="*/ 1444 w 2449"/>
                <a:gd name="T69" fmla="*/ 1536 h 2449"/>
                <a:gd name="T70" fmla="*/ 998 w 2449"/>
                <a:gd name="T71" fmla="*/ 1534 h 2449"/>
                <a:gd name="T72" fmla="*/ 1040 w 2449"/>
                <a:gd name="T73" fmla="*/ 1397 h 2449"/>
                <a:gd name="T74" fmla="*/ 1102 w 2449"/>
                <a:gd name="T75" fmla="*/ 1300 h 2449"/>
                <a:gd name="T76" fmla="*/ 1135 w 2449"/>
                <a:gd name="T77" fmla="*/ 1253 h 2449"/>
                <a:gd name="T78" fmla="*/ 1136 w 2449"/>
                <a:gd name="T79" fmla="*/ 1203 h 2449"/>
                <a:gd name="T80" fmla="*/ 1099 w 2449"/>
                <a:gd name="T81" fmla="*/ 1145 h 2449"/>
                <a:gd name="T82" fmla="*/ 1033 w 2449"/>
                <a:gd name="T83" fmla="*/ 1038 h 2449"/>
                <a:gd name="T84" fmla="*/ 995 w 2449"/>
                <a:gd name="T85" fmla="*/ 893 h 2449"/>
                <a:gd name="T86" fmla="*/ 1352 w 2449"/>
                <a:gd name="T87" fmla="*/ 396 h 2449"/>
                <a:gd name="T88" fmla="*/ 1624 w 2449"/>
                <a:gd name="T89" fmla="*/ 488 h 2449"/>
                <a:gd name="T90" fmla="*/ 1845 w 2449"/>
                <a:gd name="T91" fmla="*/ 662 h 2449"/>
                <a:gd name="T92" fmla="*/ 1996 w 2449"/>
                <a:gd name="T93" fmla="*/ 899 h 2449"/>
                <a:gd name="T94" fmla="*/ 2060 w 2449"/>
                <a:gd name="T95" fmla="*/ 1181 h 2449"/>
                <a:gd name="T96" fmla="*/ 2024 w 2449"/>
                <a:gd name="T97" fmla="*/ 1474 h 2449"/>
                <a:gd name="T98" fmla="*/ 1896 w 2449"/>
                <a:gd name="T99" fmla="*/ 1726 h 2449"/>
                <a:gd name="T100" fmla="*/ 1692 w 2449"/>
                <a:gd name="T101" fmla="*/ 1919 h 2449"/>
                <a:gd name="T102" fmla="*/ 1434 w 2449"/>
                <a:gd name="T103" fmla="*/ 2035 h 2449"/>
                <a:gd name="T104" fmla="*/ 1138 w 2449"/>
                <a:gd name="T105" fmla="*/ 2058 h 2449"/>
                <a:gd name="T106" fmla="*/ 861 w 2449"/>
                <a:gd name="T107" fmla="*/ 1980 h 2449"/>
                <a:gd name="T108" fmla="*/ 632 w 2449"/>
                <a:gd name="T109" fmla="*/ 1817 h 2449"/>
                <a:gd name="T110" fmla="*/ 470 w 2449"/>
                <a:gd name="T111" fmla="*/ 1588 h 2449"/>
                <a:gd name="T112" fmla="*/ 391 w 2449"/>
                <a:gd name="T113" fmla="*/ 1310 h 2449"/>
                <a:gd name="T114" fmla="*/ 413 w 2449"/>
                <a:gd name="T115" fmla="*/ 1016 h 2449"/>
                <a:gd name="T116" fmla="*/ 530 w 2449"/>
                <a:gd name="T117" fmla="*/ 756 h 2449"/>
                <a:gd name="T118" fmla="*/ 723 w 2449"/>
                <a:gd name="T119" fmla="*/ 554 h 2449"/>
                <a:gd name="T120" fmla="*/ 975 w 2449"/>
                <a:gd name="T121" fmla="*/ 425 h 2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49" h="2449">
                  <a:moveTo>
                    <a:pt x="1224" y="0"/>
                  </a:moveTo>
                  <a:lnTo>
                    <a:pt x="1288" y="2"/>
                  </a:lnTo>
                  <a:lnTo>
                    <a:pt x="1349" y="7"/>
                  </a:lnTo>
                  <a:lnTo>
                    <a:pt x="1411" y="14"/>
                  </a:lnTo>
                  <a:lnTo>
                    <a:pt x="1471" y="25"/>
                  </a:lnTo>
                  <a:lnTo>
                    <a:pt x="1530" y="39"/>
                  </a:lnTo>
                  <a:lnTo>
                    <a:pt x="1588" y="55"/>
                  </a:lnTo>
                  <a:lnTo>
                    <a:pt x="1645" y="74"/>
                  </a:lnTo>
                  <a:lnTo>
                    <a:pt x="1701" y="97"/>
                  </a:lnTo>
                  <a:lnTo>
                    <a:pt x="1755" y="121"/>
                  </a:lnTo>
                  <a:lnTo>
                    <a:pt x="1808" y="148"/>
                  </a:lnTo>
                  <a:lnTo>
                    <a:pt x="1860" y="177"/>
                  </a:lnTo>
                  <a:lnTo>
                    <a:pt x="1909" y="210"/>
                  </a:lnTo>
                  <a:lnTo>
                    <a:pt x="1957" y="244"/>
                  </a:lnTo>
                  <a:lnTo>
                    <a:pt x="2003" y="280"/>
                  </a:lnTo>
                  <a:lnTo>
                    <a:pt x="2047" y="319"/>
                  </a:lnTo>
                  <a:lnTo>
                    <a:pt x="2090" y="359"/>
                  </a:lnTo>
                  <a:lnTo>
                    <a:pt x="2131" y="401"/>
                  </a:lnTo>
                  <a:lnTo>
                    <a:pt x="2169" y="446"/>
                  </a:lnTo>
                  <a:lnTo>
                    <a:pt x="2206" y="492"/>
                  </a:lnTo>
                  <a:lnTo>
                    <a:pt x="2240" y="541"/>
                  </a:lnTo>
                  <a:lnTo>
                    <a:pt x="2271" y="590"/>
                  </a:lnTo>
                  <a:lnTo>
                    <a:pt x="2300" y="641"/>
                  </a:lnTo>
                  <a:lnTo>
                    <a:pt x="2328" y="694"/>
                  </a:lnTo>
                  <a:lnTo>
                    <a:pt x="2353" y="748"/>
                  </a:lnTo>
                  <a:lnTo>
                    <a:pt x="2374" y="804"/>
                  </a:lnTo>
                  <a:lnTo>
                    <a:pt x="2393" y="860"/>
                  </a:lnTo>
                  <a:lnTo>
                    <a:pt x="2410" y="919"/>
                  </a:lnTo>
                  <a:lnTo>
                    <a:pt x="2424" y="978"/>
                  </a:lnTo>
                  <a:lnTo>
                    <a:pt x="2435" y="1038"/>
                  </a:lnTo>
                  <a:lnTo>
                    <a:pt x="2443" y="1099"/>
                  </a:lnTo>
                  <a:lnTo>
                    <a:pt x="2447" y="1162"/>
                  </a:lnTo>
                  <a:lnTo>
                    <a:pt x="2449" y="1224"/>
                  </a:lnTo>
                  <a:lnTo>
                    <a:pt x="2447" y="1288"/>
                  </a:lnTo>
                  <a:lnTo>
                    <a:pt x="2443" y="1349"/>
                  </a:lnTo>
                  <a:lnTo>
                    <a:pt x="2435" y="1411"/>
                  </a:lnTo>
                  <a:lnTo>
                    <a:pt x="2424" y="1472"/>
                  </a:lnTo>
                  <a:lnTo>
                    <a:pt x="2410" y="1530"/>
                  </a:lnTo>
                  <a:lnTo>
                    <a:pt x="2393" y="1589"/>
                  </a:lnTo>
                  <a:lnTo>
                    <a:pt x="2374" y="1645"/>
                  </a:lnTo>
                  <a:lnTo>
                    <a:pt x="2353" y="1701"/>
                  </a:lnTo>
                  <a:lnTo>
                    <a:pt x="2328" y="1755"/>
                  </a:lnTo>
                  <a:lnTo>
                    <a:pt x="2300" y="1807"/>
                  </a:lnTo>
                  <a:lnTo>
                    <a:pt x="2271" y="1859"/>
                  </a:lnTo>
                  <a:lnTo>
                    <a:pt x="2240" y="1909"/>
                  </a:lnTo>
                  <a:lnTo>
                    <a:pt x="2206" y="1957"/>
                  </a:lnTo>
                  <a:lnTo>
                    <a:pt x="2169" y="2003"/>
                  </a:lnTo>
                  <a:lnTo>
                    <a:pt x="2131" y="2048"/>
                  </a:lnTo>
                  <a:lnTo>
                    <a:pt x="2090" y="2090"/>
                  </a:lnTo>
                  <a:lnTo>
                    <a:pt x="2047" y="2130"/>
                  </a:lnTo>
                  <a:lnTo>
                    <a:pt x="2003" y="2170"/>
                  </a:lnTo>
                  <a:lnTo>
                    <a:pt x="1957" y="2206"/>
                  </a:lnTo>
                  <a:lnTo>
                    <a:pt x="1909" y="2240"/>
                  </a:lnTo>
                  <a:lnTo>
                    <a:pt x="1860" y="2271"/>
                  </a:lnTo>
                  <a:lnTo>
                    <a:pt x="1808" y="2301"/>
                  </a:lnTo>
                  <a:lnTo>
                    <a:pt x="1755" y="2328"/>
                  </a:lnTo>
                  <a:lnTo>
                    <a:pt x="1701" y="2353"/>
                  </a:lnTo>
                  <a:lnTo>
                    <a:pt x="1645" y="2374"/>
                  </a:lnTo>
                  <a:lnTo>
                    <a:pt x="1588" y="2394"/>
                  </a:lnTo>
                  <a:lnTo>
                    <a:pt x="1530" y="2411"/>
                  </a:lnTo>
                  <a:lnTo>
                    <a:pt x="1471" y="2424"/>
                  </a:lnTo>
                  <a:lnTo>
                    <a:pt x="1411" y="2435"/>
                  </a:lnTo>
                  <a:lnTo>
                    <a:pt x="1349" y="2443"/>
                  </a:lnTo>
                  <a:lnTo>
                    <a:pt x="1288" y="2447"/>
                  </a:lnTo>
                  <a:lnTo>
                    <a:pt x="1224" y="2449"/>
                  </a:lnTo>
                  <a:lnTo>
                    <a:pt x="1162" y="2447"/>
                  </a:lnTo>
                  <a:lnTo>
                    <a:pt x="1099" y="2443"/>
                  </a:lnTo>
                  <a:lnTo>
                    <a:pt x="1038" y="2435"/>
                  </a:lnTo>
                  <a:lnTo>
                    <a:pt x="978" y="2424"/>
                  </a:lnTo>
                  <a:lnTo>
                    <a:pt x="919" y="2411"/>
                  </a:lnTo>
                  <a:lnTo>
                    <a:pt x="860" y="2394"/>
                  </a:lnTo>
                  <a:lnTo>
                    <a:pt x="804" y="2374"/>
                  </a:lnTo>
                  <a:lnTo>
                    <a:pt x="748" y="2353"/>
                  </a:lnTo>
                  <a:lnTo>
                    <a:pt x="694" y="2328"/>
                  </a:lnTo>
                  <a:lnTo>
                    <a:pt x="641" y="2301"/>
                  </a:lnTo>
                  <a:lnTo>
                    <a:pt x="590" y="2271"/>
                  </a:lnTo>
                  <a:lnTo>
                    <a:pt x="540" y="2240"/>
                  </a:lnTo>
                  <a:lnTo>
                    <a:pt x="492" y="2206"/>
                  </a:lnTo>
                  <a:lnTo>
                    <a:pt x="445" y="2170"/>
                  </a:lnTo>
                  <a:lnTo>
                    <a:pt x="401" y="2130"/>
                  </a:lnTo>
                  <a:lnTo>
                    <a:pt x="359" y="2090"/>
                  </a:lnTo>
                  <a:lnTo>
                    <a:pt x="318" y="2048"/>
                  </a:lnTo>
                  <a:lnTo>
                    <a:pt x="280" y="2003"/>
                  </a:lnTo>
                  <a:lnTo>
                    <a:pt x="243" y="1957"/>
                  </a:lnTo>
                  <a:lnTo>
                    <a:pt x="209" y="1909"/>
                  </a:lnTo>
                  <a:lnTo>
                    <a:pt x="177" y="1859"/>
                  </a:lnTo>
                  <a:lnTo>
                    <a:pt x="148" y="1807"/>
                  </a:lnTo>
                  <a:lnTo>
                    <a:pt x="121" y="1755"/>
                  </a:lnTo>
                  <a:lnTo>
                    <a:pt x="96" y="1701"/>
                  </a:lnTo>
                  <a:lnTo>
                    <a:pt x="74" y="1645"/>
                  </a:lnTo>
                  <a:lnTo>
                    <a:pt x="55" y="1589"/>
                  </a:lnTo>
                  <a:lnTo>
                    <a:pt x="39" y="1530"/>
                  </a:lnTo>
                  <a:lnTo>
                    <a:pt x="25" y="1472"/>
                  </a:lnTo>
                  <a:lnTo>
                    <a:pt x="14" y="1411"/>
                  </a:lnTo>
                  <a:lnTo>
                    <a:pt x="7" y="1349"/>
                  </a:lnTo>
                  <a:lnTo>
                    <a:pt x="2" y="1288"/>
                  </a:lnTo>
                  <a:lnTo>
                    <a:pt x="0" y="1224"/>
                  </a:lnTo>
                  <a:lnTo>
                    <a:pt x="2" y="1162"/>
                  </a:lnTo>
                  <a:lnTo>
                    <a:pt x="7" y="1099"/>
                  </a:lnTo>
                  <a:lnTo>
                    <a:pt x="14" y="1038"/>
                  </a:lnTo>
                  <a:lnTo>
                    <a:pt x="25" y="978"/>
                  </a:lnTo>
                  <a:lnTo>
                    <a:pt x="39" y="919"/>
                  </a:lnTo>
                  <a:lnTo>
                    <a:pt x="55" y="860"/>
                  </a:lnTo>
                  <a:lnTo>
                    <a:pt x="74" y="804"/>
                  </a:lnTo>
                  <a:lnTo>
                    <a:pt x="96" y="748"/>
                  </a:lnTo>
                  <a:lnTo>
                    <a:pt x="121" y="694"/>
                  </a:lnTo>
                  <a:lnTo>
                    <a:pt x="148" y="641"/>
                  </a:lnTo>
                  <a:lnTo>
                    <a:pt x="177" y="590"/>
                  </a:lnTo>
                  <a:lnTo>
                    <a:pt x="209" y="541"/>
                  </a:lnTo>
                  <a:lnTo>
                    <a:pt x="243" y="492"/>
                  </a:lnTo>
                  <a:lnTo>
                    <a:pt x="280" y="446"/>
                  </a:lnTo>
                  <a:lnTo>
                    <a:pt x="318" y="401"/>
                  </a:lnTo>
                  <a:lnTo>
                    <a:pt x="359" y="359"/>
                  </a:lnTo>
                  <a:lnTo>
                    <a:pt x="401" y="319"/>
                  </a:lnTo>
                  <a:lnTo>
                    <a:pt x="445" y="280"/>
                  </a:lnTo>
                  <a:lnTo>
                    <a:pt x="492" y="244"/>
                  </a:lnTo>
                  <a:lnTo>
                    <a:pt x="540" y="210"/>
                  </a:lnTo>
                  <a:lnTo>
                    <a:pt x="590" y="177"/>
                  </a:lnTo>
                  <a:lnTo>
                    <a:pt x="641" y="148"/>
                  </a:lnTo>
                  <a:lnTo>
                    <a:pt x="694" y="121"/>
                  </a:lnTo>
                  <a:lnTo>
                    <a:pt x="748" y="97"/>
                  </a:lnTo>
                  <a:lnTo>
                    <a:pt x="804" y="74"/>
                  </a:lnTo>
                  <a:lnTo>
                    <a:pt x="860" y="55"/>
                  </a:lnTo>
                  <a:lnTo>
                    <a:pt x="919" y="39"/>
                  </a:lnTo>
                  <a:lnTo>
                    <a:pt x="978" y="25"/>
                  </a:lnTo>
                  <a:lnTo>
                    <a:pt x="1038" y="14"/>
                  </a:lnTo>
                  <a:lnTo>
                    <a:pt x="1099" y="7"/>
                  </a:lnTo>
                  <a:lnTo>
                    <a:pt x="1162" y="2"/>
                  </a:lnTo>
                  <a:lnTo>
                    <a:pt x="1224" y="0"/>
                  </a:lnTo>
                  <a:close/>
                  <a:moveTo>
                    <a:pt x="961" y="756"/>
                  </a:moveTo>
                  <a:lnTo>
                    <a:pt x="1487" y="756"/>
                  </a:lnTo>
                  <a:lnTo>
                    <a:pt x="1494" y="757"/>
                  </a:lnTo>
                  <a:lnTo>
                    <a:pt x="1501" y="759"/>
                  </a:lnTo>
                  <a:lnTo>
                    <a:pt x="1507" y="762"/>
                  </a:lnTo>
                  <a:lnTo>
                    <a:pt x="1512" y="766"/>
                  </a:lnTo>
                  <a:lnTo>
                    <a:pt x="1516" y="772"/>
                  </a:lnTo>
                  <a:lnTo>
                    <a:pt x="1519" y="778"/>
                  </a:lnTo>
                  <a:lnTo>
                    <a:pt x="1521" y="784"/>
                  </a:lnTo>
                  <a:lnTo>
                    <a:pt x="1522" y="791"/>
                  </a:lnTo>
                  <a:lnTo>
                    <a:pt x="1521" y="797"/>
                  </a:lnTo>
                  <a:lnTo>
                    <a:pt x="1519" y="804"/>
                  </a:lnTo>
                  <a:lnTo>
                    <a:pt x="1516" y="809"/>
                  </a:lnTo>
                  <a:lnTo>
                    <a:pt x="1512" y="814"/>
                  </a:lnTo>
                  <a:lnTo>
                    <a:pt x="1507" y="818"/>
                  </a:lnTo>
                  <a:lnTo>
                    <a:pt x="1501" y="822"/>
                  </a:lnTo>
                  <a:lnTo>
                    <a:pt x="1494" y="823"/>
                  </a:lnTo>
                  <a:lnTo>
                    <a:pt x="1487" y="824"/>
                  </a:lnTo>
                  <a:lnTo>
                    <a:pt x="961" y="824"/>
                  </a:lnTo>
                  <a:lnTo>
                    <a:pt x="954" y="823"/>
                  </a:lnTo>
                  <a:lnTo>
                    <a:pt x="948" y="822"/>
                  </a:lnTo>
                  <a:lnTo>
                    <a:pt x="942" y="818"/>
                  </a:lnTo>
                  <a:lnTo>
                    <a:pt x="938" y="814"/>
                  </a:lnTo>
                  <a:lnTo>
                    <a:pt x="933" y="809"/>
                  </a:lnTo>
                  <a:lnTo>
                    <a:pt x="930" y="804"/>
                  </a:lnTo>
                  <a:lnTo>
                    <a:pt x="928" y="797"/>
                  </a:lnTo>
                  <a:lnTo>
                    <a:pt x="928" y="791"/>
                  </a:lnTo>
                  <a:lnTo>
                    <a:pt x="928" y="784"/>
                  </a:lnTo>
                  <a:lnTo>
                    <a:pt x="930" y="778"/>
                  </a:lnTo>
                  <a:lnTo>
                    <a:pt x="933" y="772"/>
                  </a:lnTo>
                  <a:lnTo>
                    <a:pt x="938" y="766"/>
                  </a:lnTo>
                  <a:lnTo>
                    <a:pt x="942" y="762"/>
                  </a:lnTo>
                  <a:lnTo>
                    <a:pt x="948" y="759"/>
                  </a:lnTo>
                  <a:lnTo>
                    <a:pt x="954" y="757"/>
                  </a:lnTo>
                  <a:lnTo>
                    <a:pt x="961" y="756"/>
                  </a:lnTo>
                  <a:close/>
                  <a:moveTo>
                    <a:pt x="961" y="1625"/>
                  </a:moveTo>
                  <a:lnTo>
                    <a:pt x="1487" y="1625"/>
                  </a:lnTo>
                  <a:lnTo>
                    <a:pt x="1494" y="1626"/>
                  </a:lnTo>
                  <a:lnTo>
                    <a:pt x="1501" y="1628"/>
                  </a:lnTo>
                  <a:lnTo>
                    <a:pt x="1507" y="1631"/>
                  </a:lnTo>
                  <a:lnTo>
                    <a:pt x="1512" y="1635"/>
                  </a:lnTo>
                  <a:lnTo>
                    <a:pt x="1516" y="1640"/>
                  </a:lnTo>
                  <a:lnTo>
                    <a:pt x="1519" y="1646"/>
                  </a:lnTo>
                  <a:lnTo>
                    <a:pt x="1521" y="1652"/>
                  </a:lnTo>
                  <a:lnTo>
                    <a:pt x="1522" y="1659"/>
                  </a:lnTo>
                  <a:lnTo>
                    <a:pt x="1521" y="1665"/>
                  </a:lnTo>
                  <a:lnTo>
                    <a:pt x="1519" y="1672"/>
                  </a:lnTo>
                  <a:lnTo>
                    <a:pt x="1516" y="1677"/>
                  </a:lnTo>
                  <a:lnTo>
                    <a:pt x="1512" y="1682"/>
                  </a:lnTo>
                  <a:lnTo>
                    <a:pt x="1507" y="1686"/>
                  </a:lnTo>
                  <a:lnTo>
                    <a:pt x="1501" y="1689"/>
                  </a:lnTo>
                  <a:lnTo>
                    <a:pt x="1494" y="1691"/>
                  </a:lnTo>
                  <a:lnTo>
                    <a:pt x="1487" y="1692"/>
                  </a:lnTo>
                  <a:lnTo>
                    <a:pt x="961" y="1692"/>
                  </a:lnTo>
                  <a:lnTo>
                    <a:pt x="954" y="1691"/>
                  </a:lnTo>
                  <a:lnTo>
                    <a:pt x="948" y="1689"/>
                  </a:lnTo>
                  <a:lnTo>
                    <a:pt x="942" y="1686"/>
                  </a:lnTo>
                  <a:lnTo>
                    <a:pt x="938" y="1682"/>
                  </a:lnTo>
                  <a:lnTo>
                    <a:pt x="933" y="1677"/>
                  </a:lnTo>
                  <a:lnTo>
                    <a:pt x="930" y="1672"/>
                  </a:lnTo>
                  <a:lnTo>
                    <a:pt x="928" y="1665"/>
                  </a:lnTo>
                  <a:lnTo>
                    <a:pt x="928" y="1659"/>
                  </a:lnTo>
                  <a:lnTo>
                    <a:pt x="928" y="1652"/>
                  </a:lnTo>
                  <a:lnTo>
                    <a:pt x="930" y="1646"/>
                  </a:lnTo>
                  <a:lnTo>
                    <a:pt x="933" y="1640"/>
                  </a:lnTo>
                  <a:lnTo>
                    <a:pt x="938" y="1635"/>
                  </a:lnTo>
                  <a:lnTo>
                    <a:pt x="942" y="1631"/>
                  </a:lnTo>
                  <a:lnTo>
                    <a:pt x="948" y="1628"/>
                  </a:lnTo>
                  <a:lnTo>
                    <a:pt x="954" y="1626"/>
                  </a:lnTo>
                  <a:lnTo>
                    <a:pt x="961" y="1625"/>
                  </a:lnTo>
                  <a:close/>
                  <a:moveTo>
                    <a:pt x="1452" y="846"/>
                  </a:moveTo>
                  <a:lnTo>
                    <a:pt x="1450" y="869"/>
                  </a:lnTo>
                  <a:lnTo>
                    <a:pt x="1447" y="893"/>
                  </a:lnTo>
                  <a:lnTo>
                    <a:pt x="1443" y="915"/>
                  </a:lnTo>
                  <a:lnTo>
                    <a:pt x="1439" y="936"/>
                  </a:lnTo>
                  <a:lnTo>
                    <a:pt x="1435" y="957"/>
                  </a:lnTo>
                  <a:lnTo>
                    <a:pt x="1429" y="978"/>
                  </a:lnTo>
                  <a:lnTo>
                    <a:pt x="1423" y="998"/>
                  </a:lnTo>
                  <a:lnTo>
                    <a:pt x="1417" y="1018"/>
                  </a:lnTo>
                  <a:lnTo>
                    <a:pt x="1410" y="1036"/>
                  </a:lnTo>
                  <a:lnTo>
                    <a:pt x="1402" y="1054"/>
                  </a:lnTo>
                  <a:lnTo>
                    <a:pt x="1394" y="1071"/>
                  </a:lnTo>
                  <a:lnTo>
                    <a:pt x="1385" y="1087"/>
                  </a:lnTo>
                  <a:lnTo>
                    <a:pt x="1375" y="1102"/>
                  </a:lnTo>
                  <a:lnTo>
                    <a:pt x="1365" y="1116"/>
                  </a:lnTo>
                  <a:lnTo>
                    <a:pt x="1355" y="1130"/>
                  </a:lnTo>
                  <a:lnTo>
                    <a:pt x="1345" y="1143"/>
                  </a:lnTo>
                  <a:lnTo>
                    <a:pt x="1338" y="1151"/>
                  </a:lnTo>
                  <a:lnTo>
                    <a:pt x="1331" y="1158"/>
                  </a:lnTo>
                  <a:lnTo>
                    <a:pt x="1324" y="1166"/>
                  </a:lnTo>
                  <a:lnTo>
                    <a:pt x="1318" y="1174"/>
                  </a:lnTo>
                  <a:lnTo>
                    <a:pt x="1312" y="1185"/>
                  </a:lnTo>
                  <a:lnTo>
                    <a:pt x="1307" y="1198"/>
                  </a:lnTo>
                  <a:lnTo>
                    <a:pt x="1304" y="1210"/>
                  </a:lnTo>
                  <a:lnTo>
                    <a:pt x="1303" y="1224"/>
                  </a:lnTo>
                  <a:lnTo>
                    <a:pt x="1304" y="1237"/>
                  </a:lnTo>
                  <a:lnTo>
                    <a:pt x="1307" y="1249"/>
                  </a:lnTo>
                  <a:lnTo>
                    <a:pt x="1311" y="1261"/>
                  </a:lnTo>
                  <a:lnTo>
                    <a:pt x="1316" y="1271"/>
                  </a:lnTo>
                  <a:lnTo>
                    <a:pt x="1324" y="1283"/>
                  </a:lnTo>
                  <a:lnTo>
                    <a:pt x="1333" y="1293"/>
                  </a:lnTo>
                  <a:lnTo>
                    <a:pt x="1343" y="1303"/>
                  </a:lnTo>
                  <a:lnTo>
                    <a:pt x="1352" y="1313"/>
                  </a:lnTo>
                  <a:lnTo>
                    <a:pt x="1362" y="1326"/>
                  </a:lnTo>
                  <a:lnTo>
                    <a:pt x="1371" y="1339"/>
                  </a:lnTo>
                  <a:lnTo>
                    <a:pt x="1381" y="1354"/>
                  </a:lnTo>
                  <a:lnTo>
                    <a:pt x="1389" y="1369"/>
                  </a:lnTo>
                  <a:lnTo>
                    <a:pt x="1398" y="1385"/>
                  </a:lnTo>
                  <a:lnTo>
                    <a:pt x="1405" y="1402"/>
                  </a:lnTo>
                  <a:lnTo>
                    <a:pt x="1412" y="1419"/>
                  </a:lnTo>
                  <a:lnTo>
                    <a:pt x="1419" y="1437"/>
                  </a:lnTo>
                  <a:lnTo>
                    <a:pt x="1425" y="1455"/>
                  </a:lnTo>
                  <a:lnTo>
                    <a:pt x="1431" y="1475"/>
                  </a:lnTo>
                  <a:lnTo>
                    <a:pt x="1436" y="1495"/>
                  </a:lnTo>
                  <a:lnTo>
                    <a:pt x="1440" y="1515"/>
                  </a:lnTo>
                  <a:lnTo>
                    <a:pt x="1444" y="1536"/>
                  </a:lnTo>
                  <a:lnTo>
                    <a:pt x="1447" y="1557"/>
                  </a:lnTo>
                  <a:lnTo>
                    <a:pt x="1450" y="1578"/>
                  </a:lnTo>
                  <a:lnTo>
                    <a:pt x="1452" y="1601"/>
                  </a:lnTo>
                  <a:lnTo>
                    <a:pt x="990" y="1601"/>
                  </a:lnTo>
                  <a:lnTo>
                    <a:pt x="992" y="1578"/>
                  </a:lnTo>
                  <a:lnTo>
                    <a:pt x="995" y="1556"/>
                  </a:lnTo>
                  <a:lnTo>
                    <a:pt x="998" y="1534"/>
                  </a:lnTo>
                  <a:lnTo>
                    <a:pt x="1002" y="1513"/>
                  </a:lnTo>
                  <a:lnTo>
                    <a:pt x="1007" y="1492"/>
                  </a:lnTo>
                  <a:lnTo>
                    <a:pt x="1012" y="1472"/>
                  </a:lnTo>
                  <a:lnTo>
                    <a:pt x="1018" y="1452"/>
                  </a:lnTo>
                  <a:lnTo>
                    <a:pt x="1024" y="1433"/>
                  </a:lnTo>
                  <a:lnTo>
                    <a:pt x="1031" y="1415"/>
                  </a:lnTo>
                  <a:lnTo>
                    <a:pt x="1040" y="1397"/>
                  </a:lnTo>
                  <a:lnTo>
                    <a:pt x="1048" y="1380"/>
                  </a:lnTo>
                  <a:lnTo>
                    <a:pt x="1056" y="1365"/>
                  </a:lnTo>
                  <a:lnTo>
                    <a:pt x="1065" y="1348"/>
                  </a:lnTo>
                  <a:lnTo>
                    <a:pt x="1074" y="1334"/>
                  </a:lnTo>
                  <a:lnTo>
                    <a:pt x="1084" y="1321"/>
                  </a:lnTo>
                  <a:lnTo>
                    <a:pt x="1094" y="1308"/>
                  </a:lnTo>
                  <a:lnTo>
                    <a:pt x="1102" y="1300"/>
                  </a:lnTo>
                  <a:lnTo>
                    <a:pt x="1109" y="1293"/>
                  </a:lnTo>
                  <a:lnTo>
                    <a:pt x="1116" y="1285"/>
                  </a:lnTo>
                  <a:lnTo>
                    <a:pt x="1122" y="1277"/>
                  </a:lnTo>
                  <a:lnTo>
                    <a:pt x="1126" y="1271"/>
                  </a:lnTo>
                  <a:lnTo>
                    <a:pt x="1129" y="1265"/>
                  </a:lnTo>
                  <a:lnTo>
                    <a:pt x="1132" y="1259"/>
                  </a:lnTo>
                  <a:lnTo>
                    <a:pt x="1135" y="1253"/>
                  </a:lnTo>
                  <a:lnTo>
                    <a:pt x="1136" y="1246"/>
                  </a:lnTo>
                  <a:lnTo>
                    <a:pt x="1138" y="1239"/>
                  </a:lnTo>
                  <a:lnTo>
                    <a:pt x="1139" y="1231"/>
                  </a:lnTo>
                  <a:lnTo>
                    <a:pt x="1139" y="1224"/>
                  </a:lnTo>
                  <a:lnTo>
                    <a:pt x="1139" y="1217"/>
                  </a:lnTo>
                  <a:lnTo>
                    <a:pt x="1138" y="1210"/>
                  </a:lnTo>
                  <a:lnTo>
                    <a:pt x="1136" y="1203"/>
                  </a:lnTo>
                  <a:lnTo>
                    <a:pt x="1134" y="1196"/>
                  </a:lnTo>
                  <a:lnTo>
                    <a:pt x="1132" y="1189"/>
                  </a:lnTo>
                  <a:lnTo>
                    <a:pt x="1129" y="1183"/>
                  </a:lnTo>
                  <a:lnTo>
                    <a:pt x="1126" y="1177"/>
                  </a:lnTo>
                  <a:lnTo>
                    <a:pt x="1122" y="1172"/>
                  </a:lnTo>
                  <a:lnTo>
                    <a:pt x="1111" y="1158"/>
                  </a:lnTo>
                  <a:lnTo>
                    <a:pt x="1099" y="1145"/>
                  </a:lnTo>
                  <a:lnTo>
                    <a:pt x="1089" y="1133"/>
                  </a:lnTo>
                  <a:lnTo>
                    <a:pt x="1078" y="1119"/>
                  </a:lnTo>
                  <a:lnTo>
                    <a:pt x="1069" y="1104"/>
                  </a:lnTo>
                  <a:lnTo>
                    <a:pt x="1059" y="1089"/>
                  </a:lnTo>
                  <a:lnTo>
                    <a:pt x="1050" y="1073"/>
                  </a:lnTo>
                  <a:lnTo>
                    <a:pt x="1042" y="1056"/>
                  </a:lnTo>
                  <a:lnTo>
                    <a:pt x="1033" y="1038"/>
                  </a:lnTo>
                  <a:lnTo>
                    <a:pt x="1026" y="1019"/>
                  </a:lnTo>
                  <a:lnTo>
                    <a:pt x="1019" y="999"/>
                  </a:lnTo>
                  <a:lnTo>
                    <a:pt x="1013" y="979"/>
                  </a:lnTo>
                  <a:lnTo>
                    <a:pt x="1008" y="959"/>
                  </a:lnTo>
                  <a:lnTo>
                    <a:pt x="1003" y="937"/>
                  </a:lnTo>
                  <a:lnTo>
                    <a:pt x="999" y="916"/>
                  </a:lnTo>
                  <a:lnTo>
                    <a:pt x="995" y="893"/>
                  </a:lnTo>
                  <a:lnTo>
                    <a:pt x="992" y="870"/>
                  </a:lnTo>
                  <a:lnTo>
                    <a:pt x="990" y="846"/>
                  </a:lnTo>
                  <a:lnTo>
                    <a:pt x="1452" y="846"/>
                  </a:lnTo>
                  <a:close/>
                  <a:moveTo>
                    <a:pt x="1224" y="387"/>
                  </a:moveTo>
                  <a:lnTo>
                    <a:pt x="1268" y="388"/>
                  </a:lnTo>
                  <a:lnTo>
                    <a:pt x="1310" y="391"/>
                  </a:lnTo>
                  <a:lnTo>
                    <a:pt x="1352" y="396"/>
                  </a:lnTo>
                  <a:lnTo>
                    <a:pt x="1393" y="404"/>
                  </a:lnTo>
                  <a:lnTo>
                    <a:pt x="1434" y="413"/>
                  </a:lnTo>
                  <a:lnTo>
                    <a:pt x="1473" y="425"/>
                  </a:lnTo>
                  <a:lnTo>
                    <a:pt x="1513" y="438"/>
                  </a:lnTo>
                  <a:lnTo>
                    <a:pt x="1550" y="453"/>
                  </a:lnTo>
                  <a:lnTo>
                    <a:pt x="1587" y="470"/>
                  </a:lnTo>
                  <a:lnTo>
                    <a:pt x="1624" y="488"/>
                  </a:lnTo>
                  <a:lnTo>
                    <a:pt x="1659" y="508"/>
                  </a:lnTo>
                  <a:lnTo>
                    <a:pt x="1692" y="530"/>
                  </a:lnTo>
                  <a:lnTo>
                    <a:pt x="1726" y="554"/>
                  </a:lnTo>
                  <a:lnTo>
                    <a:pt x="1757" y="579"/>
                  </a:lnTo>
                  <a:lnTo>
                    <a:pt x="1787" y="605"/>
                  </a:lnTo>
                  <a:lnTo>
                    <a:pt x="1816" y="632"/>
                  </a:lnTo>
                  <a:lnTo>
                    <a:pt x="1845" y="662"/>
                  </a:lnTo>
                  <a:lnTo>
                    <a:pt x="1871" y="692"/>
                  </a:lnTo>
                  <a:lnTo>
                    <a:pt x="1896" y="723"/>
                  </a:lnTo>
                  <a:lnTo>
                    <a:pt x="1919" y="756"/>
                  </a:lnTo>
                  <a:lnTo>
                    <a:pt x="1940" y="791"/>
                  </a:lnTo>
                  <a:lnTo>
                    <a:pt x="1961" y="825"/>
                  </a:lnTo>
                  <a:lnTo>
                    <a:pt x="1980" y="861"/>
                  </a:lnTo>
                  <a:lnTo>
                    <a:pt x="1996" y="899"/>
                  </a:lnTo>
                  <a:lnTo>
                    <a:pt x="2011" y="937"/>
                  </a:lnTo>
                  <a:lnTo>
                    <a:pt x="2024" y="975"/>
                  </a:lnTo>
                  <a:lnTo>
                    <a:pt x="2035" y="1016"/>
                  </a:lnTo>
                  <a:lnTo>
                    <a:pt x="2045" y="1056"/>
                  </a:lnTo>
                  <a:lnTo>
                    <a:pt x="2052" y="1097"/>
                  </a:lnTo>
                  <a:lnTo>
                    <a:pt x="2057" y="1139"/>
                  </a:lnTo>
                  <a:lnTo>
                    <a:pt x="2060" y="1181"/>
                  </a:lnTo>
                  <a:lnTo>
                    <a:pt x="2062" y="1224"/>
                  </a:lnTo>
                  <a:lnTo>
                    <a:pt x="2060" y="1268"/>
                  </a:lnTo>
                  <a:lnTo>
                    <a:pt x="2057" y="1310"/>
                  </a:lnTo>
                  <a:lnTo>
                    <a:pt x="2052" y="1353"/>
                  </a:lnTo>
                  <a:lnTo>
                    <a:pt x="2045" y="1393"/>
                  </a:lnTo>
                  <a:lnTo>
                    <a:pt x="2035" y="1434"/>
                  </a:lnTo>
                  <a:lnTo>
                    <a:pt x="2024" y="1474"/>
                  </a:lnTo>
                  <a:lnTo>
                    <a:pt x="2011" y="1513"/>
                  </a:lnTo>
                  <a:lnTo>
                    <a:pt x="1996" y="1550"/>
                  </a:lnTo>
                  <a:lnTo>
                    <a:pt x="1980" y="1588"/>
                  </a:lnTo>
                  <a:lnTo>
                    <a:pt x="1961" y="1624"/>
                  </a:lnTo>
                  <a:lnTo>
                    <a:pt x="1940" y="1659"/>
                  </a:lnTo>
                  <a:lnTo>
                    <a:pt x="1919" y="1692"/>
                  </a:lnTo>
                  <a:lnTo>
                    <a:pt x="1896" y="1726"/>
                  </a:lnTo>
                  <a:lnTo>
                    <a:pt x="1871" y="1757"/>
                  </a:lnTo>
                  <a:lnTo>
                    <a:pt x="1845" y="1787"/>
                  </a:lnTo>
                  <a:lnTo>
                    <a:pt x="1816" y="1817"/>
                  </a:lnTo>
                  <a:lnTo>
                    <a:pt x="1787" y="1845"/>
                  </a:lnTo>
                  <a:lnTo>
                    <a:pt x="1757" y="1871"/>
                  </a:lnTo>
                  <a:lnTo>
                    <a:pt x="1726" y="1895"/>
                  </a:lnTo>
                  <a:lnTo>
                    <a:pt x="1692" y="1919"/>
                  </a:lnTo>
                  <a:lnTo>
                    <a:pt x="1659" y="1941"/>
                  </a:lnTo>
                  <a:lnTo>
                    <a:pt x="1624" y="1961"/>
                  </a:lnTo>
                  <a:lnTo>
                    <a:pt x="1587" y="1980"/>
                  </a:lnTo>
                  <a:lnTo>
                    <a:pt x="1550" y="1996"/>
                  </a:lnTo>
                  <a:lnTo>
                    <a:pt x="1513" y="2011"/>
                  </a:lnTo>
                  <a:lnTo>
                    <a:pt x="1473" y="2024"/>
                  </a:lnTo>
                  <a:lnTo>
                    <a:pt x="1434" y="2035"/>
                  </a:lnTo>
                  <a:lnTo>
                    <a:pt x="1393" y="2046"/>
                  </a:lnTo>
                  <a:lnTo>
                    <a:pt x="1352" y="2053"/>
                  </a:lnTo>
                  <a:lnTo>
                    <a:pt x="1310" y="2058"/>
                  </a:lnTo>
                  <a:lnTo>
                    <a:pt x="1268" y="2061"/>
                  </a:lnTo>
                  <a:lnTo>
                    <a:pt x="1224" y="2062"/>
                  </a:lnTo>
                  <a:lnTo>
                    <a:pt x="1181" y="2061"/>
                  </a:lnTo>
                  <a:lnTo>
                    <a:pt x="1138" y="2058"/>
                  </a:lnTo>
                  <a:lnTo>
                    <a:pt x="1097" y="2053"/>
                  </a:lnTo>
                  <a:lnTo>
                    <a:pt x="1056" y="2046"/>
                  </a:lnTo>
                  <a:lnTo>
                    <a:pt x="1015" y="2035"/>
                  </a:lnTo>
                  <a:lnTo>
                    <a:pt x="975" y="2024"/>
                  </a:lnTo>
                  <a:lnTo>
                    <a:pt x="937" y="2011"/>
                  </a:lnTo>
                  <a:lnTo>
                    <a:pt x="898" y="1996"/>
                  </a:lnTo>
                  <a:lnTo>
                    <a:pt x="861" y="1980"/>
                  </a:lnTo>
                  <a:lnTo>
                    <a:pt x="825" y="1961"/>
                  </a:lnTo>
                  <a:lnTo>
                    <a:pt x="790" y="1941"/>
                  </a:lnTo>
                  <a:lnTo>
                    <a:pt x="756" y="1919"/>
                  </a:lnTo>
                  <a:lnTo>
                    <a:pt x="723" y="1895"/>
                  </a:lnTo>
                  <a:lnTo>
                    <a:pt x="692" y="1871"/>
                  </a:lnTo>
                  <a:lnTo>
                    <a:pt x="661" y="1845"/>
                  </a:lnTo>
                  <a:lnTo>
                    <a:pt x="632" y="1817"/>
                  </a:lnTo>
                  <a:lnTo>
                    <a:pt x="605" y="1787"/>
                  </a:lnTo>
                  <a:lnTo>
                    <a:pt x="578" y="1757"/>
                  </a:lnTo>
                  <a:lnTo>
                    <a:pt x="553" y="1726"/>
                  </a:lnTo>
                  <a:lnTo>
                    <a:pt x="530" y="1692"/>
                  </a:lnTo>
                  <a:lnTo>
                    <a:pt x="508" y="1659"/>
                  </a:lnTo>
                  <a:lnTo>
                    <a:pt x="488" y="1624"/>
                  </a:lnTo>
                  <a:lnTo>
                    <a:pt x="470" y="1588"/>
                  </a:lnTo>
                  <a:lnTo>
                    <a:pt x="452" y="1550"/>
                  </a:lnTo>
                  <a:lnTo>
                    <a:pt x="437" y="1513"/>
                  </a:lnTo>
                  <a:lnTo>
                    <a:pt x="424" y="1474"/>
                  </a:lnTo>
                  <a:lnTo>
                    <a:pt x="413" y="1434"/>
                  </a:lnTo>
                  <a:lnTo>
                    <a:pt x="404" y="1393"/>
                  </a:lnTo>
                  <a:lnTo>
                    <a:pt x="396" y="1353"/>
                  </a:lnTo>
                  <a:lnTo>
                    <a:pt x="391" y="1310"/>
                  </a:lnTo>
                  <a:lnTo>
                    <a:pt x="388" y="1268"/>
                  </a:lnTo>
                  <a:lnTo>
                    <a:pt x="387" y="1224"/>
                  </a:lnTo>
                  <a:lnTo>
                    <a:pt x="388" y="1181"/>
                  </a:lnTo>
                  <a:lnTo>
                    <a:pt x="391" y="1139"/>
                  </a:lnTo>
                  <a:lnTo>
                    <a:pt x="396" y="1097"/>
                  </a:lnTo>
                  <a:lnTo>
                    <a:pt x="404" y="1056"/>
                  </a:lnTo>
                  <a:lnTo>
                    <a:pt x="413" y="1016"/>
                  </a:lnTo>
                  <a:lnTo>
                    <a:pt x="424" y="975"/>
                  </a:lnTo>
                  <a:lnTo>
                    <a:pt x="437" y="937"/>
                  </a:lnTo>
                  <a:lnTo>
                    <a:pt x="452" y="899"/>
                  </a:lnTo>
                  <a:lnTo>
                    <a:pt x="470" y="861"/>
                  </a:lnTo>
                  <a:lnTo>
                    <a:pt x="488" y="825"/>
                  </a:lnTo>
                  <a:lnTo>
                    <a:pt x="508" y="791"/>
                  </a:lnTo>
                  <a:lnTo>
                    <a:pt x="530" y="756"/>
                  </a:lnTo>
                  <a:lnTo>
                    <a:pt x="553" y="723"/>
                  </a:lnTo>
                  <a:lnTo>
                    <a:pt x="578" y="692"/>
                  </a:lnTo>
                  <a:lnTo>
                    <a:pt x="605" y="662"/>
                  </a:lnTo>
                  <a:lnTo>
                    <a:pt x="632" y="632"/>
                  </a:lnTo>
                  <a:lnTo>
                    <a:pt x="661" y="605"/>
                  </a:lnTo>
                  <a:lnTo>
                    <a:pt x="692" y="579"/>
                  </a:lnTo>
                  <a:lnTo>
                    <a:pt x="723" y="554"/>
                  </a:lnTo>
                  <a:lnTo>
                    <a:pt x="756" y="530"/>
                  </a:lnTo>
                  <a:lnTo>
                    <a:pt x="790" y="508"/>
                  </a:lnTo>
                  <a:lnTo>
                    <a:pt x="825" y="488"/>
                  </a:lnTo>
                  <a:lnTo>
                    <a:pt x="861" y="470"/>
                  </a:lnTo>
                  <a:lnTo>
                    <a:pt x="898" y="453"/>
                  </a:lnTo>
                  <a:lnTo>
                    <a:pt x="937" y="438"/>
                  </a:lnTo>
                  <a:lnTo>
                    <a:pt x="975" y="425"/>
                  </a:lnTo>
                  <a:lnTo>
                    <a:pt x="1015" y="413"/>
                  </a:lnTo>
                  <a:lnTo>
                    <a:pt x="1056" y="404"/>
                  </a:lnTo>
                  <a:lnTo>
                    <a:pt x="1097" y="396"/>
                  </a:lnTo>
                  <a:lnTo>
                    <a:pt x="1138" y="391"/>
                  </a:lnTo>
                  <a:lnTo>
                    <a:pt x="1181" y="388"/>
                  </a:lnTo>
                  <a:lnTo>
                    <a:pt x="1224" y="387"/>
                  </a:lnTo>
                  <a:close/>
                </a:path>
              </a:pathLst>
            </a:custGeom>
            <a:solidFill>
              <a:schemeClr val="tx2">
                <a:lumMod val="50000"/>
              </a:schemeClr>
            </a:solidFill>
            <a:ln>
              <a:noFill/>
            </a:ln>
          </p:spPr>
          <p:txBody>
            <a:bodyPr vert="horz" wrap="square" lIns="91440" tIns="45720" rIns="91440" bIns="45720" numCol="1" anchor="t" anchorCtr="0" compatLnSpc="1"/>
            <a:lstStyle/>
            <a:p>
              <a:endParaRPr lang="zh-CN" altLang="en-US" sz="2800">
                <a:solidFill>
                  <a:schemeClr val="bg1">
                    <a:lumMod val="65000"/>
                  </a:schemeClr>
                </a:solidFill>
              </a:endParaRPr>
            </a:p>
          </p:txBody>
        </p:sp>
        <p:grpSp>
          <p:nvGrpSpPr>
            <p:cNvPr id="13" name="组合 12"/>
            <p:cNvGrpSpPr/>
            <p:nvPr/>
          </p:nvGrpSpPr>
          <p:grpSpPr>
            <a:xfrm>
              <a:off x="1187624" y="1647838"/>
              <a:ext cx="144016" cy="1008112"/>
              <a:chOff x="971600" y="1563638"/>
              <a:chExt cx="144016" cy="1008112"/>
            </a:xfrm>
          </p:grpSpPr>
          <p:cxnSp>
            <p:nvCxnSpPr>
              <p:cNvPr id="41" name="直接连接符 40"/>
              <p:cNvCxnSpPr/>
              <p:nvPr/>
            </p:nvCxnSpPr>
            <p:spPr>
              <a:xfrm flipH="1" flipV="1">
                <a:off x="971600" y="2427734"/>
                <a:ext cx="144016" cy="144016"/>
              </a:xfrm>
              <a:prstGeom prst="line">
                <a:avLst/>
              </a:prstGeom>
              <a:ln w="6350">
                <a:solidFill>
                  <a:schemeClr val="bg1">
                    <a:lumMod val="65000"/>
                  </a:schemeClr>
                </a:solidFill>
                <a:headEnd type="oval" w="sm" len="sm"/>
                <a:tailEnd type="none"/>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a:off x="971600" y="1563638"/>
                <a:ext cx="0" cy="864096"/>
              </a:xfrm>
              <a:prstGeom prst="line">
                <a:avLst/>
              </a:prstGeom>
              <a:ln w="6350">
                <a:solidFill>
                  <a:schemeClr val="bg1">
                    <a:lumMod val="65000"/>
                  </a:schemeClr>
                </a:solidFill>
                <a:headEnd type="oval" w="sm" len="sm"/>
              </a:ln>
            </p:spPr>
            <p:style>
              <a:lnRef idx="1">
                <a:schemeClr val="accent1"/>
              </a:lnRef>
              <a:fillRef idx="0">
                <a:schemeClr val="accent1"/>
              </a:fillRef>
              <a:effectRef idx="0">
                <a:schemeClr val="accent1"/>
              </a:effectRef>
              <a:fontRef idx="minor">
                <a:schemeClr val="tx1"/>
              </a:fontRef>
            </p:style>
          </p:cxnSp>
        </p:grpSp>
        <p:sp>
          <p:nvSpPr>
            <p:cNvPr id="14" name="Rectangle 13" descr="FD1DDF730CE4456e89755B07FE1653D0# #Rectangle 13"/>
            <p:cNvSpPr>
              <a:spLocks noChangeArrowheads="1"/>
            </p:cNvSpPr>
            <p:nvPr/>
          </p:nvSpPr>
          <p:spPr bwMode="auto">
            <a:xfrm>
              <a:off x="1241162" y="1601677"/>
              <a:ext cx="1460088" cy="288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None/>
                <a:defRPr/>
              </a:pPr>
              <a:r>
                <a:rPr lang="zh-CN" altLang="en-US" sz="2000" dirty="0">
                  <a:solidFill>
                    <a:schemeClr val="bg1">
                      <a:lumMod val="65000"/>
                    </a:schemeClr>
                  </a:solidFill>
                  <a:latin typeface="方正兰亭中黑_GBK" pitchFamily="2" charset="-122"/>
                  <a:ea typeface="方正兰亭中黑_GBK" pitchFamily="2" charset="-122"/>
                </a:rPr>
                <a:t>点击添加标题</a:t>
              </a:r>
              <a:endParaRPr lang="en-US" altLang="zh-CN" sz="2000" dirty="0">
                <a:solidFill>
                  <a:schemeClr val="bg1">
                    <a:lumMod val="65000"/>
                  </a:schemeClr>
                </a:solidFill>
                <a:latin typeface="方正兰亭中黑_GBK" pitchFamily="2" charset="-122"/>
                <a:ea typeface="方正兰亭中黑_GBK" pitchFamily="2" charset="-122"/>
              </a:endParaRPr>
            </a:p>
          </p:txBody>
        </p:sp>
        <p:sp>
          <p:nvSpPr>
            <p:cNvPr id="15" name="Rectangle 13" descr="FD1DDF730CE4456e89755B07FE1653D0# #Rectangle 13"/>
            <p:cNvSpPr>
              <a:spLocks noChangeArrowheads="1"/>
            </p:cNvSpPr>
            <p:nvPr/>
          </p:nvSpPr>
          <p:spPr bwMode="auto">
            <a:xfrm>
              <a:off x="1241160" y="1869389"/>
              <a:ext cx="1737861" cy="33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spcBef>
                  <a:spcPct val="0"/>
                </a:spcBef>
                <a:buNone/>
                <a:defRPr/>
              </a:pPr>
              <a:r>
                <a:rPr lang="zh-CN" altLang="en-US" sz="1200" dirty="0">
                  <a:solidFill>
                    <a:schemeClr val="bg1">
                      <a:lumMod val="65000"/>
                    </a:schemeClr>
                  </a:solidFill>
                  <a:latin typeface="方正兰亭纤黑简体" pitchFamily="65" charset="-122"/>
                  <a:ea typeface="方正兰亭纤黑简体" pitchFamily="65" charset="-122"/>
                </a:rPr>
                <a:t>此处添加具体文字阐述，</a:t>
              </a:r>
              <a:endParaRPr lang="en-US" altLang="zh-CN" sz="1200" dirty="0">
                <a:solidFill>
                  <a:schemeClr val="bg1">
                    <a:lumMod val="65000"/>
                  </a:schemeClr>
                </a:solidFill>
                <a:latin typeface="方正兰亭纤黑简体" pitchFamily="65" charset="-122"/>
                <a:ea typeface="方正兰亭纤黑简体" pitchFamily="65" charset="-122"/>
              </a:endParaRPr>
            </a:p>
            <a:p>
              <a:pPr algn="just" eaLnBrk="1" hangingPunct="1">
                <a:spcBef>
                  <a:spcPct val="0"/>
                </a:spcBef>
                <a:buNone/>
                <a:defRPr/>
              </a:pPr>
              <a:r>
                <a:rPr lang="zh-CN" altLang="en-US" sz="1200" dirty="0">
                  <a:solidFill>
                    <a:schemeClr val="bg1">
                      <a:lumMod val="65000"/>
                    </a:schemeClr>
                  </a:solidFill>
                  <a:latin typeface="方正兰亭纤黑简体" pitchFamily="65" charset="-122"/>
                  <a:ea typeface="方正兰亭纤黑简体" pitchFamily="65" charset="-122"/>
                </a:rPr>
                <a:t>添加简短说明文字。</a:t>
              </a:r>
              <a:endParaRPr lang="en-US" altLang="zh-CN" sz="1200" dirty="0">
                <a:solidFill>
                  <a:schemeClr val="bg1">
                    <a:lumMod val="65000"/>
                  </a:schemeClr>
                </a:solidFill>
                <a:latin typeface="方正兰亭纤黑简体" pitchFamily="65" charset="-122"/>
                <a:ea typeface="方正兰亭纤黑简体" pitchFamily="65" charset="-122"/>
              </a:endParaRPr>
            </a:p>
          </p:txBody>
        </p:sp>
        <p:grpSp>
          <p:nvGrpSpPr>
            <p:cNvPr id="16" name="组合 15"/>
            <p:cNvGrpSpPr/>
            <p:nvPr/>
          </p:nvGrpSpPr>
          <p:grpSpPr>
            <a:xfrm>
              <a:off x="3348745" y="1647838"/>
              <a:ext cx="144016" cy="1008112"/>
              <a:chOff x="971600" y="1563638"/>
              <a:chExt cx="144016" cy="1008112"/>
            </a:xfrm>
          </p:grpSpPr>
          <p:cxnSp>
            <p:nvCxnSpPr>
              <p:cNvPr id="39" name="直接连接符 38"/>
              <p:cNvCxnSpPr/>
              <p:nvPr/>
            </p:nvCxnSpPr>
            <p:spPr>
              <a:xfrm flipH="1" flipV="1">
                <a:off x="971600" y="2427734"/>
                <a:ext cx="144016" cy="144016"/>
              </a:xfrm>
              <a:prstGeom prst="line">
                <a:avLst/>
              </a:prstGeom>
              <a:ln w="6350">
                <a:solidFill>
                  <a:schemeClr val="bg1">
                    <a:lumMod val="65000"/>
                  </a:schemeClr>
                </a:solidFill>
                <a:headEnd type="oval" w="sm" len="sm"/>
                <a:tailEnd type="none"/>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971600" y="1563638"/>
                <a:ext cx="0" cy="864096"/>
              </a:xfrm>
              <a:prstGeom prst="line">
                <a:avLst/>
              </a:prstGeom>
              <a:ln w="6350">
                <a:solidFill>
                  <a:schemeClr val="bg1">
                    <a:lumMod val="65000"/>
                  </a:schemeClr>
                </a:solidFill>
                <a:headEnd type="oval" w="sm" len="sm"/>
              </a:ln>
            </p:spPr>
            <p:style>
              <a:lnRef idx="1">
                <a:schemeClr val="accent1"/>
              </a:lnRef>
              <a:fillRef idx="0">
                <a:schemeClr val="accent1"/>
              </a:fillRef>
              <a:effectRef idx="0">
                <a:schemeClr val="accent1"/>
              </a:effectRef>
              <a:fontRef idx="minor">
                <a:schemeClr val="tx1"/>
              </a:fontRef>
            </p:style>
          </p:cxnSp>
        </p:grpSp>
        <p:sp>
          <p:nvSpPr>
            <p:cNvPr id="17" name="Rectangle 13" descr="FD1DDF730CE4456e89755B07FE1653D0# #Rectangle 13"/>
            <p:cNvSpPr>
              <a:spLocks noChangeArrowheads="1"/>
            </p:cNvSpPr>
            <p:nvPr/>
          </p:nvSpPr>
          <p:spPr bwMode="auto">
            <a:xfrm>
              <a:off x="3402283" y="1601677"/>
              <a:ext cx="1460088" cy="288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None/>
                <a:defRPr/>
              </a:pPr>
              <a:r>
                <a:rPr lang="zh-CN" altLang="en-US" sz="2000" dirty="0">
                  <a:solidFill>
                    <a:schemeClr val="bg1">
                      <a:lumMod val="65000"/>
                    </a:schemeClr>
                  </a:solidFill>
                  <a:latin typeface="方正兰亭中黑_GBK" pitchFamily="2" charset="-122"/>
                  <a:ea typeface="方正兰亭中黑_GBK" pitchFamily="2" charset="-122"/>
                </a:rPr>
                <a:t>点击添加标题</a:t>
              </a:r>
              <a:endParaRPr lang="en-US" altLang="zh-CN" sz="2000" dirty="0">
                <a:solidFill>
                  <a:schemeClr val="bg1">
                    <a:lumMod val="65000"/>
                  </a:schemeClr>
                </a:solidFill>
                <a:latin typeface="方正兰亭中黑_GBK" pitchFamily="2" charset="-122"/>
                <a:ea typeface="方正兰亭中黑_GBK" pitchFamily="2" charset="-122"/>
              </a:endParaRPr>
            </a:p>
          </p:txBody>
        </p:sp>
        <p:sp>
          <p:nvSpPr>
            <p:cNvPr id="18" name="Rectangle 13" descr="FD1DDF730CE4456e89755B07FE1653D0# #Rectangle 13"/>
            <p:cNvSpPr>
              <a:spLocks noChangeArrowheads="1"/>
            </p:cNvSpPr>
            <p:nvPr/>
          </p:nvSpPr>
          <p:spPr bwMode="auto">
            <a:xfrm>
              <a:off x="3402281" y="1869389"/>
              <a:ext cx="1737861" cy="33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spcBef>
                  <a:spcPct val="0"/>
                </a:spcBef>
                <a:buNone/>
                <a:defRPr/>
              </a:pPr>
              <a:r>
                <a:rPr lang="zh-CN" altLang="en-US" sz="1200" dirty="0">
                  <a:solidFill>
                    <a:schemeClr val="bg1">
                      <a:lumMod val="65000"/>
                    </a:schemeClr>
                  </a:solidFill>
                  <a:latin typeface="方正兰亭纤黑简体" pitchFamily="65" charset="-122"/>
                  <a:ea typeface="方正兰亭纤黑简体" pitchFamily="65" charset="-122"/>
                </a:rPr>
                <a:t>此处添加具体文字阐述，</a:t>
              </a:r>
              <a:endParaRPr lang="en-US" altLang="zh-CN" sz="1200" dirty="0">
                <a:solidFill>
                  <a:schemeClr val="bg1">
                    <a:lumMod val="65000"/>
                  </a:schemeClr>
                </a:solidFill>
                <a:latin typeface="方正兰亭纤黑简体" pitchFamily="65" charset="-122"/>
                <a:ea typeface="方正兰亭纤黑简体" pitchFamily="65" charset="-122"/>
              </a:endParaRPr>
            </a:p>
            <a:p>
              <a:pPr algn="just" eaLnBrk="1" hangingPunct="1">
                <a:spcBef>
                  <a:spcPct val="0"/>
                </a:spcBef>
                <a:buNone/>
                <a:defRPr/>
              </a:pPr>
              <a:r>
                <a:rPr lang="zh-CN" altLang="en-US" sz="1200" dirty="0">
                  <a:solidFill>
                    <a:schemeClr val="bg1">
                      <a:lumMod val="65000"/>
                    </a:schemeClr>
                  </a:solidFill>
                  <a:latin typeface="方正兰亭纤黑简体" pitchFamily="65" charset="-122"/>
                  <a:ea typeface="方正兰亭纤黑简体" pitchFamily="65" charset="-122"/>
                </a:rPr>
                <a:t>添加简短说明文字。</a:t>
              </a:r>
              <a:endParaRPr lang="en-US" altLang="zh-CN" sz="1200" dirty="0">
                <a:solidFill>
                  <a:schemeClr val="bg1">
                    <a:lumMod val="65000"/>
                  </a:schemeClr>
                </a:solidFill>
                <a:latin typeface="方正兰亭纤黑简体" pitchFamily="65" charset="-122"/>
                <a:ea typeface="方正兰亭纤黑简体" pitchFamily="65" charset="-122"/>
              </a:endParaRPr>
            </a:p>
          </p:txBody>
        </p:sp>
        <p:grpSp>
          <p:nvGrpSpPr>
            <p:cNvPr id="19" name="组合 18"/>
            <p:cNvGrpSpPr/>
            <p:nvPr/>
          </p:nvGrpSpPr>
          <p:grpSpPr>
            <a:xfrm>
              <a:off x="5531344" y="1647838"/>
              <a:ext cx="144016" cy="1008112"/>
              <a:chOff x="971600" y="1563638"/>
              <a:chExt cx="144016" cy="1008112"/>
            </a:xfrm>
          </p:grpSpPr>
          <p:cxnSp>
            <p:nvCxnSpPr>
              <p:cNvPr id="37" name="直接连接符 36"/>
              <p:cNvCxnSpPr/>
              <p:nvPr/>
            </p:nvCxnSpPr>
            <p:spPr>
              <a:xfrm flipH="1" flipV="1">
                <a:off x="971600" y="2427734"/>
                <a:ext cx="144016" cy="144016"/>
              </a:xfrm>
              <a:prstGeom prst="line">
                <a:avLst/>
              </a:prstGeom>
              <a:ln w="6350">
                <a:solidFill>
                  <a:schemeClr val="bg1">
                    <a:lumMod val="65000"/>
                  </a:schemeClr>
                </a:solidFill>
                <a:headEnd type="oval" w="sm" len="sm"/>
                <a:tailEnd type="none"/>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a:off x="971600" y="1563638"/>
                <a:ext cx="0" cy="864096"/>
              </a:xfrm>
              <a:prstGeom prst="line">
                <a:avLst/>
              </a:prstGeom>
              <a:ln w="6350">
                <a:solidFill>
                  <a:schemeClr val="bg1">
                    <a:lumMod val="65000"/>
                  </a:schemeClr>
                </a:solidFill>
                <a:headEnd type="oval" w="sm" len="sm"/>
              </a:ln>
            </p:spPr>
            <p:style>
              <a:lnRef idx="1">
                <a:schemeClr val="accent1"/>
              </a:lnRef>
              <a:fillRef idx="0">
                <a:schemeClr val="accent1"/>
              </a:fillRef>
              <a:effectRef idx="0">
                <a:schemeClr val="accent1"/>
              </a:effectRef>
              <a:fontRef idx="minor">
                <a:schemeClr val="tx1"/>
              </a:fontRef>
            </p:style>
          </p:cxnSp>
        </p:grpSp>
        <p:sp>
          <p:nvSpPr>
            <p:cNvPr id="20" name="Rectangle 13" descr="FD1DDF730CE4456e89755B07FE1653D0# #Rectangle 13"/>
            <p:cNvSpPr>
              <a:spLocks noChangeArrowheads="1"/>
            </p:cNvSpPr>
            <p:nvPr/>
          </p:nvSpPr>
          <p:spPr bwMode="auto">
            <a:xfrm>
              <a:off x="5584882" y="1601677"/>
              <a:ext cx="1460088" cy="288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None/>
                <a:defRPr/>
              </a:pPr>
              <a:r>
                <a:rPr lang="zh-CN" altLang="en-US" sz="2000" dirty="0">
                  <a:solidFill>
                    <a:schemeClr val="bg1">
                      <a:lumMod val="65000"/>
                    </a:schemeClr>
                  </a:solidFill>
                  <a:latin typeface="方正兰亭中黑_GBK" pitchFamily="2" charset="-122"/>
                  <a:ea typeface="方正兰亭中黑_GBK" pitchFamily="2" charset="-122"/>
                </a:rPr>
                <a:t>点击添加标题</a:t>
              </a:r>
              <a:endParaRPr lang="en-US" altLang="zh-CN" sz="2000" dirty="0">
                <a:solidFill>
                  <a:schemeClr val="bg1">
                    <a:lumMod val="65000"/>
                  </a:schemeClr>
                </a:solidFill>
                <a:latin typeface="方正兰亭中黑_GBK" pitchFamily="2" charset="-122"/>
                <a:ea typeface="方正兰亭中黑_GBK" pitchFamily="2" charset="-122"/>
              </a:endParaRPr>
            </a:p>
          </p:txBody>
        </p:sp>
        <p:sp>
          <p:nvSpPr>
            <p:cNvPr id="21" name="Rectangle 13" descr="FD1DDF730CE4456e89755B07FE1653D0# #Rectangle 13"/>
            <p:cNvSpPr>
              <a:spLocks noChangeArrowheads="1"/>
            </p:cNvSpPr>
            <p:nvPr/>
          </p:nvSpPr>
          <p:spPr bwMode="auto">
            <a:xfrm>
              <a:off x="5584880" y="1869389"/>
              <a:ext cx="1737861" cy="33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spcBef>
                  <a:spcPct val="0"/>
                </a:spcBef>
                <a:buNone/>
                <a:defRPr/>
              </a:pPr>
              <a:r>
                <a:rPr lang="zh-CN" altLang="en-US" sz="1200" dirty="0">
                  <a:solidFill>
                    <a:schemeClr val="bg1">
                      <a:lumMod val="65000"/>
                    </a:schemeClr>
                  </a:solidFill>
                  <a:latin typeface="方正兰亭纤黑简体" pitchFamily="65" charset="-122"/>
                  <a:ea typeface="方正兰亭纤黑简体" pitchFamily="65" charset="-122"/>
                </a:rPr>
                <a:t>此处添加具体文字阐述，</a:t>
              </a:r>
              <a:endParaRPr lang="en-US" altLang="zh-CN" sz="1200" dirty="0">
                <a:solidFill>
                  <a:schemeClr val="bg1">
                    <a:lumMod val="65000"/>
                  </a:schemeClr>
                </a:solidFill>
                <a:latin typeface="方正兰亭纤黑简体" pitchFamily="65" charset="-122"/>
                <a:ea typeface="方正兰亭纤黑简体" pitchFamily="65" charset="-122"/>
              </a:endParaRPr>
            </a:p>
            <a:p>
              <a:pPr algn="just" eaLnBrk="1" hangingPunct="1">
                <a:spcBef>
                  <a:spcPct val="0"/>
                </a:spcBef>
                <a:buNone/>
                <a:defRPr/>
              </a:pPr>
              <a:r>
                <a:rPr lang="zh-CN" altLang="en-US" sz="1200" dirty="0">
                  <a:solidFill>
                    <a:schemeClr val="bg1">
                      <a:lumMod val="65000"/>
                    </a:schemeClr>
                  </a:solidFill>
                  <a:latin typeface="方正兰亭纤黑简体" pitchFamily="65" charset="-122"/>
                  <a:ea typeface="方正兰亭纤黑简体" pitchFamily="65" charset="-122"/>
                </a:rPr>
                <a:t>添加简短说明文字。</a:t>
              </a:r>
              <a:endParaRPr lang="en-US" altLang="zh-CN" sz="1200" dirty="0">
                <a:solidFill>
                  <a:schemeClr val="bg1">
                    <a:lumMod val="65000"/>
                  </a:schemeClr>
                </a:solidFill>
                <a:latin typeface="方正兰亭纤黑简体" pitchFamily="65" charset="-122"/>
                <a:ea typeface="方正兰亭纤黑简体" pitchFamily="65" charset="-122"/>
              </a:endParaRPr>
            </a:p>
          </p:txBody>
        </p:sp>
        <p:grpSp>
          <p:nvGrpSpPr>
            <p:cNvPr id="22" name="组合 21"/>
            <p:cNvGrpSpPr/>
            <p:nvPr/>
          </p:nvGrpSpPr>
          <p:grpSpPr>
            <a:xfrm flipV="1">
              <a:off x="2303176" y="3251874"/>
              <a:ext cx="144016" cy="1008112"/>
              <a:chOff x="971600" y="1563638"/>
              <a:chExt cx="144016" cy="1008112"/>
            </a:xfrm>
          </p:grpSpPr>
          <p:cxnSp>
            <p:nvCxnSpPr>
              <p:cNvPr id="35" name="直接连接符 34"/>
              <p:cNvCxnSpPr/>
              <p:nvPr/>
            </p:nvCxnSpPr>
            <p:spPr>
              <a:xfrm flipH="1" flipV="1">
                <a:off x="971600" y="2427734"/>
                <a:ext cx="144016" cy="144016"/>
              </a:xfrm>
              <a:prstGeom prst="line">
                <a:avLst/>
              </a:prstGeom>
              <a:ln w="6350">
                <a:solidFill>
                  <a:schemeClr val="bg1">
                    <a:lumMod val="65000"/>
                  </a:schemeClr>
                </a:solidFill>
                <a:headEnd type="oval" w="sm" len="sm"/>
                <a:tailEnd type="none"/>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971600" y="1563638"/>
                <a:ext cx="0" cy="864096"/>
              </a:xfrm>
              <a:prstGeom prst="line">
                <a:avLst/>
              </a:prstGeom>
              <a:ln w="6350">
                <a:solidFill>
                  <a:schemeClr val="bg1">
                    <a:lumMod val="65000"/>
                  </a:schemeClr>
                </a:solidFill>
                <a:headEnd type="oval" w="sm" len="sm"/>
              </a:ln>
            </p:spPr>
            <p:style>
              <a:lnRef idx="1">
                <a:schemeClr val="accent1"/>
              </a:lnRef>
              <a:fillRef idx="0">
                <a:schemeClr val="accent1"/>
              </a:fillRef>
              <a:effectRef idx="0">
                <a:schemeClr val="accent1"/>
              </a:effectRef>
              <a:fontRef idx="minor">
                <a:schemeClr val="tx1"/>
              </a:fontRef>
            </p:style>
          </p:cxnSp>
        </p:grpSp>
        <p:grpSp>
          <p:nvGrpSpPr>
            <p:cNvPr id="23" name="组合 22"/>
            <p:cNvGrpSpPr/>
            <p:nvPr/>
          </p:nvGrpSpPr>
          <p:grpSpPr>
            <a:xfrm flipV="1">
              <a:off x="4464297" y="3251874"/>
              <a:ext cx="144016" cy="1008112"/>
              <a:chOff x="971600" y="1563638"/>
              <a:chExt cx="144016" cy="1008112"/>
            </a:xfrm>
          </p:grpSpPr>
          <p:cxnSp>
            <p:nvCxnSpPr>
              <p:cNvPr id="33" name="直接连接符 32"/>
              <p:cNvCxnSpPr/>
              <p:nvPr/>
            </p:nvCxnSpPr>
            <p:spPr>
              <a:xfrm flipH="1" flipV="1">
                <a:off x="971600" y="2427734"/>
                <a:ext cx="144016" cy="144016"/>
              </a:xfrm>
              <a:prstGeom prst="line">
                <a:avLst/>
              </a:prstGeom>
              <a:ln w="6350">
                <a:solidFill>
                  <a:schemeClr val="bg1">
                    <a:lumMod val="65000"/>
                  </a:schemeClr>
                </a:solidFill>
                <a:headEnd type="oval" w="sm" len="sm"/>
                <a:tailEnd type="none"/>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971600" y="1563638"/>
                <a:ext cx="0" cy="864096"/>
              </a:xfrm>
              <a:prstGeom prst="line">
                <a:avLst/>
              </a:prstGeom>
              <a:ln w="6350">
                <a:solidFill>
                  <a:schemeClr val="bg1">
                    <a:lumMod val="65000"/>
                  </a:schemeClr>
                </a:solidFill>
                <a:headEnd type="oval" w="sm" len="sm"/>
              </a:ln>
            </p:spPr>
            <p:style>
              <a:lnRef idx="1">
                <a:schemeClr val="accent1"/>
              </a:lnRef>
              <a:fillRef idx="0">
                <a:schemeClr val="accent1"/>
              </a:fillRef>
              <a:effectRef idx="0">
                <a:schemeClr val="accent1"/>
              </a:effectRef>
              <a:fontRef idx="minor">
                <a:schemeClr val="tx1"/>
              </a:fontRef>
            </p:style>
          </p:cxnSp>
        </p:grpSp>
        <p:grpSp>
          <p:nvGrpSpPr>
            <p:cNvPr id="24" name="组合 23"/>
            <p:cNvGrpSpPr/>
            <p:nvPr/>
          </p:nvGrpSpPr>
          <p:grpSpPr>
            <a:xfrm flipV="1">
              <a:off x="6646896" y="3251874"/>
              <a:ext cx="144016" cy="1008112"/>
              <a:chOff x="971600" y="1563638"/>
              <a:chExt cx="144016" cy="1008112"/>
            </a:xfrm>
          </p:grpSpPr>
          <p:cxnSp>
            <p:nvCxnSpPr>
              <p:cNvPr id="31" name="直接连接符 30"/>
              <p:cNvCxnSpPr/>
              <p:nvPr/>
            </p:nvCxnSpPr>
            <p:spPr>
              <a:xfrm flipH="1" flipV="1">
                <a:off x="971600" y="2427734"/>
                <a:ext cx="144016" cy="144016"/>
              </a:xfrm>
              <a:prstGeom prst="line">
                <a:avLst/>
              </a:prstGeom>
              <a:ln w="6350">
                <a:solidFill>
                  <a:schemeClr val="bg1">
                    <a:lumMod val="65000"/>
                  </a:schemeClr>
                </a:solidFill>
                <a:headEnd type="oval" w="sm" len="sm"/>
                <a:tailEnd type="none"/>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971600" y="1563638"/>
                <a:ext cx="0" cy="864096"/>
              </a:xfrm>
              <a:prstGeom prst="line">
                <a:avLst/>
              </a:prstGeom>
              <a:ln w="6350">
                <a:solidFill>
                  <a:schemeClr val="bg1">
                    <a:lumMod val="65000"/>
                  </a:schemeClr>
                </a:solidFill>
                <a:headEnd type="oval" w="sm" len="sm"/>
              </a:ln>
            </p:spPr>
            <p:style>
              <a:lnRef idx="1">
                <a:schemeClr val="accent1"/>
              </a:lnRef>
              <a:fillRef idx="0">
                <a:schemeClr val="accent1"/>
              </a:fillRef>
              <a:effectRef idx="0">
                <a:schemeClr val="accent1"/>
              </a:effectRef>
              <a:fontRef idx="minor">
                <a:schemeClr val="tx1"/>
              </a:fontRef>
            </p:style>
          </p:cxnSp>
        </p:grpSp>
        <p:sp>
          <p:nvSpPr>
            <p:cNvPr id="25" name="Rectangle 13" descr="FD1DDF730CE4456e89755B07FE1653D0# #Rectangle 13"/>
            <p:cNvSpPr>
              <a:spLocks noChangeArrowheads="1"/>
            </p:cNvSpPr>
            <p:nvPr/>
          </p:nvSpPr>
          <p:spPr bwMode="auto">
            <a:xfrm>
              <a:off x="2362992" y="3632120"/>
              <a:ext cx="1460088" cy="288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None/>
                <a:defRPr/>
              </a:pPr>
              <a:r>
                <a:rPr lang="zh-CN" altLang="en-US" sz="2000" dirty="0">
                  <a:solidFill>
                    <a:schemeClr val="bg1">
                      <a:lumMod val="65000"/>
                    </a:schemeClr>
                  </a:solidFill>
                  <a:latin typeface="方正兰亭中黑_GBK" pitchFamily="2" charset="-122"/>
                  <a:ea typeface="方正兰亭中黑_GBK" pitchFamily="2" charset="-122"/>
                </a:rPr>
                <a:t>点击添加标题</a:t>
              </a:r>
              <a:endParaRPr lang="en-US" altLang="zh-CN" sz="2000" dirty="0">
                <a:solidFill>
                  <a:schemeClr val="bg1">
                    <a:lumMod val="65000"/>
                  </a:schemeClr>
                </a:solidFill>
                <a:latin typeface="方正兰亭中黑_GBK" pitchFamily="2" charset="-122"/>
                <a:ea typeface="方正兰亭中黑_GBK" pitchFamily="2" charset="-122"/>
              </a:endParaRPr>
            </a:p>
          </p:txBody>
        </p:sp>
        <p:sp>
          <p:nvSpPr>
            <p:cNvPr id="26" name="Rectangle 13" descr="FD1DDF730CE4456e89755B07FE1653D0# #Rectangle 13"/>
            <p:cNvSpPr>
              <a:spLocks noChangeArrowheads="1"/>
            </p:cNvSpPr>
            <p:nvPr/>
          </p:nvSpPr>
          <p:spPr bwMode="auto">
            <a:xfrm>
              <a:off x="2362990" y="3899832"/>
              <a:ext cx="1737861" cy="33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spcBef>
                  <a:spcPct val="0"/>
                </a:spcBef>
                <a:buNone/>
                <a:defRPr/>
              </a:pPr>
              <a:r>
                <a:rPr lang="zh-CN" altLang="en-US" sz="1200" dirty="0">
                  <a:solidFill>
                    <a:schemeClr val="bg1">
                      <a:lumMod val="65000"/>
                    </a:schemeClr>
                  </a:solidFill>
                  <a:latin typeface="方正兰亭纤黑简体" pitchFamily="65" charset="-122"/>
                  <a:ea typeface="方正兰亭纤黑简体" pitchFamily="65" charset="-122"/>
                </a:rPr>
                <a:t>此处添加具体文字阐述，</a:t>
              </a:r>
              <a:endParaRPr lang="en-US" altLang="zh-CN" sz="1200" dirty="0">
                <a:solidFill>
                  <a:schemeClr val="bg1">
                    <a:lumMod val="65000"/>
                  </a:schemeClr>
                </a:solidFill>
                <a:latin typeface="方正兰亭纤黑简体" pitchFamily="65" charset="-122"/>
                <a:ea typeface="方正兰亭纤黑简体" pitchFamily="65" charset="-122"/>
              </a:endParaRPr>
            </a:p>
            <a:p>
              <a:pPr algn="just" eaLnBrk="1" hangingPunct="1">
                <a:spcBef>
                  <a:spcPct val="0"/>
                </a:spcBef>
                <a:buNone/>
                <a:defRPr/>
              </a:pPr>
              <a:r>
                <a:rPr lang="zh-CN" altLang="en-US" sz="1200" dirty="0">
                  <a:solidFill>
                    <a:schemeClr val="bg1">
                      <a:lumMod val="65000"/>
                    </a:schemeClr>
                  </a:solidFill>
                  <a:latin typeface="方正兰亭纤黑简体" pitchFamily="65" charset="-122"/>
                  <a:ea typeface="方正兰亭纤黑简体" pitchFamily="65" charset="-122"/>
                </a:rPr>
                <a:t>添加简短说明文字。</a:t>
              </a:r>
              <a:endParaRPr lang="en-US" altLang="zh-CN" sz="1200" dirty="0">
                <a:solidFill>
                  <a:schemeClr val="bg1">
                    <a:lumMod val="65000"/>
                  </a:schemeClr>
                </a:solidFill>
                <a:latin typeface="方正兰亭纤黑简体" pitchFamily="65" charset="-122"/>
                <a:ea typeface="方正兰亭纤黑简体" pitchFamily="65" charset="-122"/>
              </a:endParaRPr>
            </a:p>
          </p:txBody>
        </p:sp>
        <p:sp>
          <p:nvSpPr>
            <p:cNvPr id="27" name="Rectangle 13" descr="FD1DDF730CE4456e89755B07FE1653D0# #Rectangle 13"/>
            <p:cNvSpPr>
              <a:spLocks noChangeArrowheads="1"/>
            </p:cNvSpPr>
            <p:nvPr/>
          </p:nvSpPr>
          <p:spPr bwMode="auto">
            <a:xfrm>
              <a:off x="4524113" y="3632120"/>
              <a:ext cx="1460088" cy="288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None/>
                <a:defRPr/>
              </a:pPr>
              <a:r>
                <a:rPr lang="zh-CN" altLang="en-US" sz="2000" dirty="0">
                  <a:solidFill>
                    <a:schemeClr val="bg1">
                      <a:lumMod val="65000"/>
                    </a:schemeClr>
                  </a:solidFill>
                  <a:latin typeface="方正兰亭中黑_GBK" pitchFamily="2" charset="-122"/>
                  <a:ea typeface="方正兰亭中黑_GBK" pitchFamily="2" charset="-122"/>
                </a:rPr>
                <a:t>点击添加标题</a:t>
              </a:r>
              <a:endParaRPr lang="en-US" altLang="zh-CN" sz="2000" dirty="0">
                <a:solidFill>
                  <a:schemeClr val="bg1">
                    <a:lumMod val="65000"/>
                  </a:schemeClr>
                </a:solidFill>
                <a:latin typeface="方正兰亭中黑_GBK" pitchFamily="2" charset="-122"/>
                <a:ea typeface="方正兰亭中黑_GBK" pitchFamily="2" charset="-122"/>
              </a:endParaRPr>
            </a:p>
          </p:txBody>
        </p:sp>
        <p:sp>
          <p:nvSpPr>
            <p:cNvPr id="28" name="Rectangle 13" descr="FD1DDF730CE4456e89755B07FE1653D0# #Rectangle 13"/>
            <p:cNvSpPr>
              <a:spLocks noChangeArrowheads="1"/>
            </p:cNvSpPr>
            <p:nvPr/>
          </p:nvSpPr>
          <p:spPr bwMode="auto">
            <a:xfrm>
              <a:off x="4524111" y="3899832"/>
              <a:ext cx="1737861" cy="33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spcBef>
                  <a:spcPct val="0"/>
                </a:spcBef>
                <a:buNone/>
                <a:defRPr/>
              </a:pPr>
              <a:r>
                <a:rPr lang="zh-CN" altLang="en-US" sz="1200" dirty="0">
                  <a:solidFill>
                    <a:schemeClr val="bg1">
                      <a:lumMod val="65000"/>
                    </a:schemeClr>
                  </a:solidFill>
                  <a:latin typeface="方正兰亭纤黑简体" pitchFamily="65" charset="-122"/>
                  <a:ea typeface="方正兰亭纤黑简体" pitchFamily="65" charset="-122"/>
                </a:rPr>
                <a:t>此处添加具体文字阐述，</a:t>
              </a:r>
              <a:endParaRPr lang="en-US" altLang="zh-CN" sz="1200" dirty="0">
                <a:solidFill>
                  <a:schemeClr val="bg1">
                    <a:lumMod val="65000"/>
                  </a:schemeClr>
                </a:solidFill>
                <a:latin typeface="方正兰亭纤黑简体" pitchFamily="65" charset="-122"/>
                <a:ea typeface="方正兰亭纤黑简体" pitchFamily="65" charset="-122"/>
              </a:endParaRPr>
            </a:p>
            <a:p>
              <a:pPr algn="just" eaLnBrk="1" hangingPunct="1">
                <a:spcBef>
                  <a:spcPct val="0"/>
                </a:spcBef>
                <a:buNone/>
                <a:defRPr/>
              </a:pPr>
              <a:r>
                <a:rPr lang="zh-CN" altLang="en-US" sz="1200" dirty="0">
                  <a:solidFill>
                    <a:schemeClr val="bg1">
                      <a:lumMod val="65000"/>
                    </a:schemeClr>
                  </a:solidFill>
                  <a:latin typeface="方正兰亭纤黑简体" pitchFamily="65" charset="-122"/>
                  <a:ea typeface="方正兰亭纤黑简体" pitchFamily="65" charset="-122"/>
                </a:rPr>
                <a:t>添加简短说明文字。</a:t>
              </a:r>
              <a:endParaRPr lang="en-US" altLang="zh-CN" sz="1200" dirty="0">
                <a:solidFill>
                  <a:schemeClr val="bg1">
                    <a:lumMod val="65000"/>
                  </a:schemeClr>
                </a:solidFill>
                <a:latin typeface="方正兰亭纤黑简体" pitchFamily="65" charset="-122"/>
                <a:ea typeface="方正兰亭纤黑简体" pitchFamily="65" charset="-122"/>
              </a:endParaRPr>
            </a:p>
          </p:txBody>
        </p:sp>
        <p:sp>
          <p:nvSpPr>
            <p:cNvPr id="29" name="Rectangle 13" descr="FD1DDF730CE4456e89755B07FE1653D0# #Rectangle 13"/>
            <p:cNvSpPr>
              <a:spLocks noChangeArrowheads="1"/>
            </p:cNvSpPr>
            <p:nvPr/>
          </p:nvSpPr>
          <p:spPr bwMode="auto">
            <a:xfrm>
              <a:off x="6706712" y="3632120"/>
              <a:ext cx="1460088" cy="288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None/>
                <a:defRPr/>
              </a:pPr>
              <a:r>
                <a:rPr lang="zh-CN" altLang="en-US" sz="2000" dirty="0">
                  <a:solidFill>
                    <a:schemeClr val="bg1">
                      <a:lumMod val="65000"/>
                    </a:schemeClr>
                  </a:solidFill>
                  <a:latin typeface="方正兰亭中黑_GBK" pitchFamily="2" charset="-122"/>
                  <a:ea typeface="方正兰亭中黑_GBK" pitchFamily="2" charset="-122"/>
                </a:rPr>
                <a:t>点击添加标题</a:t>
              </a:r>
              <a:endParaRPr lang="en-US" altLang="zh-CN" sz="2000" dirty="0">
                <a:solidFill>
                  <a:schemeClr val="bg1">
                    <a:lumMod val="65000"/>
                  </a:schemeClr>
                </a:solidFill>
                <a:latin typeface="方正兰亭中黑_GBK" pitchFamily="2" charset="-122"/>
                <a:ea typeface="方正兰亭中黑_GBK" pitchFamily="2" charset="-122"/>
              </a:endParaRPr>
            </a:p>
          </p:txBody>
        </p:sp>
        <p:sp>
          <p:nvSpPr>
            <p:cNvPr id="30" name="Rectangle 13" descr="FD1DDF730CE4456e89755B07FE1653D0# #Rectangle 13"/>
            <p:cNvSpPr>
              <a:spLocks noChangeArrowheads="1"/>
            </p:cNvSpPr>
            <p:nvPr/>
          </p:nvSpPr>
          <p:spPr bwMode="auto">
            <a:xfrm>
              <a:off x="6706710" y="3899832"/>
              <a:ext cx="1737861" cy="33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spcBef>
                  <a:spcPct val="0"/>
                </a:spcBef>
                <a:buNone/>
                <a:defRPr/>
              </a:pPr>
              <a:r>
                <a:rPr lang="zh-CN" altLang="en-US" sz="1200" dirty="0">
                  <a:solidFill>
                    <a:schemeClr val="bg1">
                      <a:lumMod val="65000"/>
                    </a:schemeClr>
                  </a:solidFill>
                  <a:latin typeface="方正兰亭纤黑简体" pitchFamily="65" charset="-122"/>
                  <a:ea typeface="方正兰亭纤黑简体" pitchFamily="65" charset="-122"/>
                </a:rPr>
                <a:t>此处添加具体文字阐述，</a:t>
              </a:r>
              <a:endParaRPr lang="en-US" altLang="zh-CN" sz="1200" dirty="0">
                <a:solidFill>
                  <a:schemeClr val="bg1">
                    <a:lumMod val="65000"/>
                  </a:schemeClr>
                </a:solidFill>
                <a:latin typeface="方正兰亭纤黑简体" pitchFamily="65" charset="-122"/>
                <a:ea typeface="方正兰亭纤黑简体" pitchFamily="65" charset="-122"/>
              </a:endParaRPr>
            </a:p>
            <a:p>
              <a:pPr algn="just" eaLnBrk="1" hangingPunct="1">
                <a:spcBef>
                  <a:spcPct val="0"/>
                </a:spcBef>
                <a:buNone/>
                <a:defRPr/>
              </a:pPr>
              <a:r>
                <a:rPr lang="zh-CN" altLang="en-US" sz="1200" dirty="0">
                  <a:solidFill>
                    <a:schemeClr val="bg1">
                      <a:lumMod val="65000"/>
                    </a:schemeClr>
                  </a:solidFill>
                  <a:latin typeface="方正兰亭纤黑简体" pitchFamily="65" charset="-122"/>
                  <a:ea typeface="方正兰亭纤黑简体" pitchFamily="65" charset="-122"/>
                </a:rPr>
                <a:t>添加简短说明文字。</a:t>
              </a:r>
              <a:endParaRPr lang="en-US" altLang="zh-CN" sz="1200" dirty="0">
                <a:solidFill>
                  <a:schemeClr val="bg1">
                    <a:lumMod val="65000"/>
                  </a:schemeClr>
                </a:solidFill>
                <a:latin typeface="方正兰亭纤黑简体" pitchFamily="65" charset="-122"/>
                <a:ea typeface="方正兰亭纤黑简体" pitchFamily="65"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anim calcmode="lin" valueType="num">
                                      <p:cBhvr>
                                        <p:cTn id="8" dur="750" fill="hold"/>
                                        <p:tgtEl>
                                          <p:spTgt spid="4"/>
                                        </p:tgtEl>
                                        <p:attrNameLst>
                                          <p:attrName>ppt_x</p:attrName>
                                        </p:attrNameLst>
                                      </p:cBhvr>
                                      <p:tavLst>
                                        <p:tav tm="0">
                                          <p:val>
                                            <p:strVal val="#ppt_x"/>
                                          </p:val>
                                        </p:tav>
                                        <p:tav tm="100000">
                                          <p:val>
                                            <p:strVal val="#ppt_x"/>
                                          </p:val>
                                        </p:tav>
                                      </p:tavLst>
                                    </p:anim>
                                    <p:anim calcmode="lin" valueType="num">
                                      <p:cBhvr>
                                        <p:cTn id="9" dur="75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456813"/>
            <a:ext cx="12190413" cy="800487"/>
            <a:chOff x="0" y="475863"/>
            <a:chExt cx="12190413" cy="800487"/>
          </a:xfrm>
        </p:grpSpPr>
        <p:sp>
          <p:nvSpPr>
            <p:cNvPr id="9" name="矩形 3"/>
            <p:cNvSpPr/>
            <p:nvPr/>
          </p:nvSpPr>
          <p:spPr>
            <a:xfrm>
              <a:off x="4581276" y="475863"/>
              <a:ext cx="3057229" cy="523212"/>
            </a:xfrm>
            <a:prstGeom prst="rect">
              <a:avLst/>
            </a:prstGeom>
            <a:noFill/>
            <a:ln w="9525">
              <a:noFill/>
              <a:miter/>
            </a:ln>
          </p:spPr>
          <p:txBody>
            <a:bodyPr wrap="none" lIns="91431" tIns="45716" rIns="91431" bIns="45716">
              <a:spAutoFit/>
            </a:bodyPr>
            <a:lstStyle/>
            <a:p>
              <a:pPr lvl="0" algn="ctr" eaLnBrk="1" hangingPunct="1">
                <a:buNone/>
              </a:pPr>
              <a:r>
                <a:rPr lang="zh-CN" altLang="en-US" sz="2800" b="1" dirty="0">
                  <a:solidFill>
                    <a:schemeClr val="tx2">
                      <a:lumMod val="50000"/>
                    </a:schemeClr>
                  </a:solidFill>
                  <a:latin typeface="Arial" panose="020B0604020202020204" pitchFamily="34" charset="0"/>
                  <a:ea typeface="微软雅黑" panose="020B0503020204020204" pitchFamily="34" charset="-122"/>
                  <a:sym typeface="Arial" panose="020B0604020202020204" pitchFamily="34" charset="0"/>
                </a:rPr>
                <a:t>加入你的标题描述</a:t>
              </a:r>
            </a:p>
          </p:txBody>
        </p:sp>
        <p:cxnSp>
          <p:nvCxnSpPr>
            <p:cNvPr id="3" name="直接连接符 2"/>
            <p:cNvCxnSpPr/>
            <p:nvPr/>
          </p:nvCxnSpPr>
          <p:spPr>
            <a:xfrm>
              <a:off x="0" y="1276350"/>
              <a:ext cx="12190413" cy="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2" name="组合 1"/>
          <p:cNvGrpSpPr/>
          <p:nvPr/>
        </p:nvGrpSpPr>
        <p:grpSpPr>
          <a:xfrm>
            <a:off x="1676797" y="2223177"/>
            <a:ext cx="9194404" cy="3656474"/>
            <a:chOff x="706038" y="1803088"/>
            <a:chExt cx="11135921" cy="4428588"/>
          </a:xfrm>
        </p:grpSpPr>
        <p:sp>
          <p:nvSpPr>
            <p:cNvPr id="5" name="圆角矩形 11"/>
            <p:cNvSpPr/>
            <p:nvPr/>
          </p:nvSpPr>
          <p:spPr>
            <a:xfrm>
              <a:off x="2104571" y="4471252"/>
              <a:ext cx="9643202" cy="798880"/>
            </a:xfrm>
            <a:prstGeom prst="roundRect">
              <a:avLst>
                <a:gd name="adj" fmla="val 0"/>
              </a:avLst>
            </a:prstGeom>
            <a:solidFill>
              <a:schemeClr val="tx2">
                <a:lumMod val="50000"/>
              </a:schemeClr>
            </a:solidFill>
            <a:ln w="31750">
              <a:gradFill flip="none" rotWithShape="1">
                <a:gsLst>
                  <a:gs pos="0">
                    <a:schemeClr val="bg1">
                      <a:lumMod val="85000"/>
                    </a:schemeClr>
                  </a:gs>
                  <a:gs pos="10000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latin typeface="微软雅黑" panose="020B0503020204020204" pitchFamily="34" charset="-122"/>
                <a:ea typeface="微软雅黑" panose="020B0503020204020204" pitchFamily="34" charset="-122"/>
              </a:endParaRPr>
            </a:p>
          </p:txBody>
        </p:sp>
        <p:sp>
          <p:nvSpPr>
            <p:cNvPr id="6" name="圆角矩形 12"/>
            <p:cNvSpPr/>
            <p:nvPr/>
          </p:nvSpPr>
          <p:spPr>
            <a:xfrm>
              <a:off x="2104571" y="2177146"/>
              <a:ext cx="9643202" cy="798880"/>
            </a:xfrm>
            <a:prstGeom prst="roundRect">
              <a:avLst>
                <a:gd name="adj" fmla="val 0"/>
              </a:avLst>
            </a:prstGeom>
            <a:solidFill>
              <a:schemeClr val="tx2">
                <a:lumMod val="50000"/>
              </a:schemeClr>
            </a:solidFill>
            <a:ln w="31750">
              <a:gradFill flip="none" rotWithShape="1">
                <a:gsLst>
                  <a:gs pos="0">
                    <a:schemeClr val="bg1">
                      <a:lumMod val="85000"/>
                    </a:schemeClr>
                  </a:gs>
                  <a:gs pos="10000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rgbClr val="FFFFFF"/>
                </a:solidFill>
                <a:latin typeface="微软雅黑" panose="020B0503020204020204" pitchFamily="34" charset="-122"/>
                <a:ea typeface="微软雅黑" panose="020B0503020204020204" pitchFamily="34" charset="-122"/>
              </a:endParaRPr>
            </a:p>
          </p:txBody>
        </p:sp>
        <p:sp>
          <p:nvSpPr>
            <p:cNvPr id="7" name="TextBox 6"/>
            <p:cNvSpPr txBox="1"/>
            <p:nvPr/>
          </p:nvSpPr>
          <p:spPr>
            <a:xfrm>
              <a:off x="3315952" y="2398192"/>
              <a:ext cx="7083784" cy="410044"/>
            </a:xfrm>
            <a:prstGeom prst="rect">
              <a:avLst/>
            </a:prstGeom>
            <a:noFill/>
          </p:spPr>
          <p:txBody>
            <a:bodyPr wrap="square" rtlCol="0">
              <a:spAutoFit/>
            </a:bodyPr>
            <a:lstStyle/>
            <a:p>
              <a:r>
                <a:rPr lang="zh-CN" altLang="en-US" sz="1600" b="1" dirty="0">
                  <a:solidFill>
                    <a:schemeClr val="bg1"/>
                  </a:solidFill>
                  <a:latin typeface="微软雅黑" panose="020B0503020204020204" pitchFamily="34" charset="-122"/>
                  <a:ea typeface="微软雅黑" panose="020B0503020204020204" pitchFamily="34" charset="-122"/>
                </a:rPr>
                <a:t>单击此处添加标题</a:t>
              </a:r>
            </a:p>
          </p:txBody>
        </p:sp>
        <p:sp>
          <p:nvSpPr>
            <p:cNvPr id="8" name="TextBox 7"/>
            <p:cNvSpPr txBox="1"/>
            <p:nvPr/>
          </p:nvSpPr>
          <p:spPr>
            <a:xfrm>
              <a:off x="3330777" y="4700012"/>
              <a:ext cx="5087908" cy="410044"/>
            </a:xfrm>
            <a:prstGeom prst="rect">
              <a:avLst/>
            </a:prstGeom>
            <a:noFill/>
          </p:spPr>
          <p:txBody>
            <a:bodyPr wrap="square" rtlCol="0">
              <a:spAutoFit/>
            </a:bodyPr>
            <a:lstStyle/>
            <a:p>
              <a:r>
                <a:rPr lang="zh-CN" altLang="en-US" sz="1600" b="1" dirty="0">
                  <a:solidFill>
                    <a:schemeClr val="bg1"/>
                  </a:solidFill>
                  <a:latin typeface="微软雅黑" panose="020B0503020204020204" pitchFamily="34" charset="-122"/>
                  <a:ea typeface="微软雅黑" panose="020B0503020204020204" pitchFamily="34" charset="-122"/>
                </a:rPr>
                <a:t>单击此处添加标题</a:t>
              </a:r>
            </a:p>
          </p:txBody>
        </p:sp>
        <p:sp>
          <p:nvSpPr>
            <p:cNvPr id="10" name="TextBox 8"/>
            <p:cNvSpPr txBox="1"/>
            <p:nvPr/>
          </p:nvSpPr>
          <p:spPr>
            <a:xfrm>
              <a:off x="2922413" y="3038394"/>
              <a:ext cx="8919546" cy="956149"/>
            </a:xfrm>
            <a:prstGeom prst="rect">
              <a:avLst/>
            </a:prstGeom>
            <a:noFill/>
          </p:spPr>
          <p:txBody>
            <a:bodyPr wrap="square" lIns="68580" tIns="34290" rIns="68580" bIns="34290" rtlCol="0">
              <a:spAutoFit/>
            </a:bodyPr>
            <a:lstStyle/>
            <a:p>
              <a:pPr>
                <a:lnSpc>
                  <a:spcPct val="130000"/>
                </a:lnSpc>
              </a:pPr>
              <a:r>
                <a:rPr lang="zh-CN" altLang="en-US" sz="12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在此录入上述图表的综合描述说明，在此录入上述图表的综合描述说明您的内容打在这里，或者通过复制您的文本后，在此框中选择粘贴，并选择只保留文字。</a:t>
              </a:r>
            </a:p>
          </p:txBody>
        </p:sp>
        <p:sp>
          <p:nvSpPr>
            <p:cNvPr id="11" name="TextBox 9"/>
            <p:cNvSpPr txBox="1"/>
            <p:nvPr/>
          </p:nvSpPr>
          <p:spPr>
            <a:xfrm>
              <a:off x="2922413" y="5275527"/>
              <a:ext cx="8919546" cy="956149"/>
            </a:xfrm>
            <a:prstGeom prst="rect">
              <a:avLst/>
            </a:prstGeom>
            <a:noFill/>
          </p:spPr>
          <p:txBody>
            <a:bodyPr wrap="square" lIns="68580" tIns="34290" rIns="68580" bIns="34290" rtlCol="0">
              <a:spAutoFit/>
            </a:bodyPr>
            <a:lstStyle/>
            <a:p>
              <a:pPr>
                <a:lnSpc>
                  <a:spcPct val="130000"/>
                </a:lnSpc>
              </a:pPr>
              <a:r>
                <a:rPr lang="zh-CN" altLang="en-US" sz="12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在此录入上述图表的综合描述说明，在此录入上述图表的综合描述说明您的内容打在这里，或者通过复制您的文本后，在此框中选择粘贴，并选择只保留文字。</a:t>
              </a:r>
            </a:p>
          </p:txBody>
        </p:sp>
        <p:sp>
          <p:nvSpPr>
            <p:cNvPr id="12" name="Freeform 5"/>
            <p:cNvSpPr/>
            <p:nvPr/>
          </p:nvSpPr>
          <p:spPr bwMode="auto">
            <a:xfrm>
              <a:off x="706038" y="1803088"/>
              <a:ext cx="2276984" cy="201807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tx2">
                <a:lumMod val="50000"/>
              </a:schemeClr>
            </a:solidFill>
            <a:ln w="317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600">
                <a:solidFill>
                  <a:srgbClr val="FFFFF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3" name="矩形 12"/>
            <p:cNvSpPr/>
            <p:nvPr/>
          </p:nvSpPr>
          <p:spPr>
            <a:xfrm>
              <a:off x="1034788" y="2249791"/>
              <a:ext cx="1587415" cy="1127622"/>
            </a:xfrm>
            <a:prstGeom prst="rect">
              <a:avLst/>
            </a:prstGeom>
          </p:spPr>
          <p:txBody>
            <a:bodyPr wrap="square" lIns="68580" tIns="34290" rIns="68580" bIns="34290">
              <a:spAutoFit/>
            </a:bodyPr>
            <a:lstStyle/>
            <a:p>
              <a:pPr algn="ctr"/>
              <a:r>
                <a:rPr lang="zh-CN" altLang="en-US" sz="2800" b="1" dirty="0">
                  <a:solidFill>
                    <a:schemeClr val="bg1"/>
                  </a:solidFill>
                  <a:latin typeface="微软雅黑" panose="020B0503020204020204" pitchFamily="34" charset="-122"/>
                  <a:ea typeface="微软雅黑" panose="020B0503020204020204" pitchFamily="34" charset="-122"/>
                </a:rPr>
                <a:t>加入</a:t>
              </a:r>
              <a:endParaRPr lang="en-US" altLang="zh-CN" sz="2800" b="1" dirty="0">
                <a:solidFill>
                  <a:schemeClr val="bg1"/>
                </a:solidFill>
                <a:latin typeface="微软雅黑" panose="020B0503020204020204" pitchFamily="34" charset="-122"/>
                <a:ea typeface="微软雅黑" panose="020B0503020204020204" pitchFamily="34" charset="-122"/>
              </a:endParaRPr>
            </a:p>
            <a:p>
              <a:pPr algn="ctr"/>
              <a:r>
                <a:rPr lang="zh-CN" altLang="en-US" sz="2800" b="1" dirty="0">
                  <a:solidFill>
                    <a:schemeClr val="bg1"/>
                  </a:solidFill>
                  <a:latin typeface="微软雅黑" panose="020B0503020204020204" pitchFamily="34" charset="-122"/>
                  <a:ea typeface="微软雅黑" panose="020B0503020204020204" pitchFamily="34" charset="-122"/>
                </a:rPr>
                <a:t>标题</a:t>
              </a:r>
            </a:p>
          </p:txBody>
        </p:sp>
        <p:sp>
          <p:nvSpPr>
            <p:cNvPr id="14" name="Freeform 5"/>
            <p:cNvSpPr/>
            <p:nvPr/>
          </p:nvSpPr>
          <p:spPr bwMode="auto">
            <a:xfrm>
              <a:off x="743993" y="4087996"/>
              <a:ext cx="2276984" cy="201807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tx2">
                <a:lumMod val="50000"/>
              </a:schemeClr>
            </a:solidFill>
            <a:ln w="317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600">
                <a:solidFill>
                  <a:srgbClr val="FFFFF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5" name="矩形 14"/>
            <p:cNvSpPr/>
            <p:nvPr/>
          </p:nvSpPr>
          <p:spPr>
            <a:xfrm>
              <a:off x="1072742" y="4534698"/>
              <a:ext cx="1587415" cy="1127622"/>
            </a:xfrm>
            <a:prstGeom prst="rect">
              <a:avLst/>
            </a:prstGeom>
          </p:spPr>
          <p:txBody>
            <a:bodyPr wrap="square" lIns="68580" tIns="34290" rIns="68580" bIns="34290">
              <a:spAutoFit/>
            </a:bodyPr>
            <a:lstStyle/>
            <a:p>
              <a:pPr algn="ctr"/>
              <a:r>
                <a:rPr lang="zh-CN" altLang="en-US" sz="2800" b="1" dirty="0">
                  <a:solidFill>
                    <a:schemeClr val="bg1"/>
                  </a:solidFill>
                  <a:latin typeface="微软雅黑" panose="020B0503020204020204" pitchFamily="34" charset="-122"/>
                  <a:ea typeface="微软雅黑" panose="020B0503020204020204" pitchFamily="34" charset="-122"/>
                </a:rPr>
                <a:t>加入</a:t>
              </a:r>
              <a:endParaRPr lang="en-US" altLang="zh-CN" sz="2800" b="1" dirty="0">
                <a:solidFill>
                  <a:schemeClr val="bg1"/>
                </a:solidFill>
                <a:latin typeface="微软雅黑" panose="020B0503020204020204" pitchFamily="34" charset="-122"/>
                <a:ea typeface="微软雅黑" panose="020B0503020204020204" pitchFamily="34" charset="-122"/>
              </a:endParaRPr>
            </a:p>
            <a:p>
              <a:pPr algn="ctr"/>
              <a:r>
                <a:rPr lang="zh-CN" altLang="en-US" sz="2800" b="1" dirty="0">
                  <a:solidFill>
                    <a:schemeClr val="bg1"/>
                  </a:solidFill>
                  <a:latin typeface="微软雅黑" panose="020B0503020204020204" pitchFamily="34" charset="-122"/>
                  <a:ea typeface="微软雅黑" panose="020B0503020204020204" pitchFamily="34" charset="-122"/>
                </a:rPr>
                <a:t>标题</a:t>
              </a:r>
            </a:p>
          </p:txBody>
        </p:sp>
      </p:gr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anim calcmode="lin" valueType="num">
                                      <p:cBhvr>
                                        <p:cTn id="8" dur="750" fill="hold"/>
                                        <p:tgtEl>
                                          <p:spTgt spid="4"/>
                                        </p:tgtEl>
                                        <p:attrNameLst>
                                          <p:attrName>ppt_x</p:attrName>
                                        </p:attrNameLst>
                                      </p:cBhvr>
                                      <p:tavLst>
                                        <p:tav tm="0">
                                          <p:val>
                                            <p:strVal val="#ppt_x"/>
                                          </p:val>
                                        </p:tav>
                                        <p:tav tm="100000">
                                          <p:val>
                                            <p:strVal val="#ppt_x"/>
                                          </p:val>
                                        </p:tav>
                                      </p:tavLst>
                                    </p:anim>
                                    <p:anim calcmode="lin" valueType="num">
                                      <p:cBhvr>
                                        <p:cTn id="9" dur="75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1"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1000" fill="hold"/>
                                        <p:tgtEl>
                                          <p:spTgt spid="2"/>
                                        </p:tgtEl>
                                        <p:attrNameLst>
                                          <p:attrName>ppt_x</p:attrName>
                                        </p:attrNameLst>
                                      </p:cBhvr>
                                      <p:tavLst>
                                        <p:tav tm="0">
                                          <p:val>
                                            <p:strVal val="#ppt_x"/>
                                          </p:val>
                                        </p:tav>
                                        <p:tav tm="100000">
                                          <p:val>
                                            <p:strVal val="#ppt_x"/>
                                          </p:val>
                                        </p:tav>
                                      </p:tavLst>
                                    </p:anim>
                                    <p:anim calcmode="lin" valueType="num">
                                      <p:cBhvr additive="base">
                                        <p:cTn id="14" dur="10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40"/>
            <a:ext cx="12190413" cy="6857107"/>
          </a:xfrm>
          <a:prstGeom prst="rect">
            <a:avLst/>
          </a:prstGeom>
        </p:spPr>
      </p:pic>
      <p:grpSp>
        <p:nvGrpSpPr>
          <p:cNvPr id="11" name="组合 10"/>
          <p:cNvGrpSpPr/>
          <p:nvPr/>
        </p:nvGrpSpPr>
        <p:grpSpPr>
          <a:xfrm>
            <a:off x="3802519" y="2901695"/>
            <a:ext cx="8053783" cy="1080653"/>
            <a:chOff x="2890273" y="1350179"/>
            <a:chExt cx="4717325" cy="549605"/>
          </a:xfrm>
        </p:grpSpPr>
        <p:sp>
          <p:nvSpPr>
            <p:cNvPr id="12" name="矩形 11"/>
            <p:cNvSpPr/>
            <p:nvPr/>
          </p:nvSpPr>
          <p:spPr bwMode="auto">
            <a:xfrm>
              <a:off x="2993645" y="1350179"/>
              <a:ext cx="4613953" cy="5496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Bef>
                  <a:spcPct val="50000"/>
                </a:spcBef>
              </a:pPr>
              <a:r>
                <a:rPr lang="zh-CN" altLang="en-US" sz="3600" dirty="0">
                  <a:solidFill>
                    <a:schemeClr val="tx2">
                      <a:lumMod val="50000"/>
                    </a:schemeClr>
                  </a:solidFill>
                  <a:latin typeface="叶根友刀锋黑草" panose="02010601030101010101" pitchFamily="2" charset="-122"/>
                  <a:ea typeface="叶根友刀锋黑草" panose="02010601030101010101" pitchFamily="2" charset="-122"/>
                </a:rPr>
                <a:t>单击此处添加文字模板</a:t>
              </a:r>
            </a:p>
          </p:txBody>
        </p:sp>
        <p:pic>
          <p:nvPicPr>
            <p:cNvPr id="15" name="图片 28" descr="C_108.jpg"/>
            <p:cNvPicPr>
              <a:picLocks noChangeAspect="1"/>
            </p:cNvPicPr>
            <p:nvPr/>
          </p:nvPicPr>
          <p:blipFill>
            <a:blip r:embed="rId4" cstate="email">
              <a:clrChange>
                <a:clrFrom>
                  <a:srgbClr val="FFFFFF"/>
                </a:clrFrom>
                <a:clrTo>
                  <a:srgbClr val="FFFFFF">
                    <a:alpha val="0"/>
                  </a:srgbClr>
                </a:clrTo>
              </a:clrChange>
              <a:extLst>
                <a:ext uri="{BEBA8EAE-BF5A-486C-A8C5-ECC9F3942E4B}">
                  <a14:imgProps xmlns:a14="http://schemas.microsoft.com/office/drawing/2010/main">
                    <a14:imgLayer r:embed="rId5">
                      <a14:imgEffect>
                        <a14:brightnessContrast bright="10000" contrast="-15000"/>
                      </a14:imgEffect>
                    </a14:imgLayer>
                  </a14:imgProps>
                </a:ext>
              </a:extLst>
            </a:blip>
            <a:srcRect/>
            <a:stretch>
              <a:fillRect/>
            </a:stretch>
          </p:blipFill>
          <p:spPr bwMode="auto">
            <a:xfrm>
              <a:off x="2890273" y="1821438"/>
              <a:ext cx="3483555" cy="51517"/>
            </a:xfrm>
            <a:prstGeom prst="rect">
              <a:avLst/>
            </a:prstGeom>
            <a:noFill/>
            <a:ln>
              <a:noFill/>
            </a:ln>
          </p:spPr>
        </p:pic>
      </p:grpSp>
      <p:sp>
        <p:nvSpPr>
          <p:cNvPr id="16" name="_14"/>
          <p:cNvSpPr txBox="1">
            <a:spLocks noChangeArrowheads="1"/>
          </p:cNvSpPr>
          <p:nvPr/>
        </p:nvSpPr>
        <p:spPr bwMode="auto">
          <a:xfrm>
            <a:off x="4047995" y="2289684"/>
            <a:ext cx="2598224" cy="8425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a:lstStyle>
          <a:p>
            <a:r>
              <a:rPr lang="zh-CN" altLang="en-US" sz="4400" spc="600" dirty="0">
                <a:solidFill>
                  <a:schemeClr val="tx2">
                    <a:lumMod val="50000"/>
                  </a:schemeClr>
                </a:solidFill>
                <a:latin typeface="叶根友刀锋黑草" panose="02010601030101010101" pitchFamily="2" charset="-122"/>
                <a:ea typeface="叶根友刀锋黑草" panose="02010601030101010101" pitchFamily="2" charset="-122"/>
              </a:rPr>
              <a:t>第三章</a:t>
            </a:r>
            <a:endParaRPr lang="en-US" altLang="zh-CN" sz="4400" spc="600" dirty="0">
              <a:solidFill>
                <a:schemeClr val="tx2">
                  <a:lumMod val="50000"/>
                </a:schemeClr>
              </a:solidFill>
              <a:latin typeface="叶根友刀锋黑草" panose="02010601030101010101" pitchFamily="2" charset="-122"/>
              <a:ea typeface="叶根友刀锋黑草" panose="02010601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750"/>
                                        <p:tgtEl>
                                          <p:spTgt spid="6"/>
                                        </p:tgtEl>
                                      </p:cBhvr>
                                    </p:animEffect>
                                  </p:childTnLst>
                                </p:cTn>
                              </p:par>
                            </p:childTnLst>
                          </p:cTn>
                        </p:par>
                        <p:par>
                          <p:cTn id="8" fill="hold">
                            <p:stCondLst>
                              <p:cond delay="1000"/>
                            </p:stCondLst>
                            <p:childTnLst>
                              <p:par>
                                <p:cTn id="9" presetID="56" presetClass="entr" presetSubtype="0" fill="hold" grpId="0" nodeType="afterEffect">
                                  <p:stCondLst>
                                    <p:cond delay="0"/>
                                  </p:stCondLst>
                                  <p:iterate type="lt">
                                    <p:tmPct val="10000"/>
                                  </p:iterate>
                                  <p:childTnLst>
                                    <p:set>
                                      <p:cBhvr>
                                        <p:cTn id="10" dur="1" fill="hold">
                                          <p:stCondLst>
                                            <p:cond delay="0"/>
                                          </p:stCondLst>
                                        </p:cTn>
                                        <p:tgtEl>
                                          <p:spTgt spid="16"/>
                                        </p:tgtEl>
                                        <p:attrNameLst>
                                          <p:attrName>style.visibility</p:attrName>
                                        </p:attrNameLst>
                                      </p:cBhvr>
                                      <p:to>
                                        <p:strVal val="visible"/>
                                      </p:to>
                                    </p:set>
                                    <p:anim by="(-#ppt_w*2)" calcmode="lin" valueType="num">
                                      <p:cBhvr rctx="PPT">
                                        <p:cTn id="11" dur="500" autoRev="1" fill="hold">
                                          <p:stCondLst>
                                            <p:cond delay="0"/>
                                          </p:stCondLst>
                                        </p:cTn>
                                        <p:tgtEl>
                                          <p:spTgt spid="16"/>
                                        </p:tgtEl>
                                        <p:attrNameLst>
                                          <p:attrName>ppt_w</p:attrName>
                                        </p:attrNameLst>
                                      </p:cBhvr>
                                    </p:anim>
                                    <p:anim by="(#ppt_w*0.50)" calcmode="lin" valueType="num">
                                      <p:cBhvr>
                                        <p:cTn id="12" dur="500" decel="50000" autoRev="1" fill="hold">
                                          <p:stCondLst>
                                            <p:cond delay="0"/>
                                          </p:stCondLst>
                                        </p:cTn>
                                        <p:tgtEl>
                                          <p:spTgt spid="16"/>
                                        </p:tgtEl>
                                        <p:attrNameLst>
                                          <p:attrName>ppt_x</p:attrName>
                                        </p:attrNameLst>
                                      </p:cBhvr>
                                    </p:anim>
                                    <p:anim from="(-#ppt_h/2)" to="(#ppt_y)" calcmode="lin" valueType="num">
                                      <p:cBhvr>
                                        <p:cTn id="13" dur="1000" fill="hold">
                                          <p:stCondLst>
                                            <p:cond delay="0"/>
                                          </p:stCondLst>
                                        </p:cTn>
                                        <p:tgtEl>
                                          <p:spTgt spid="16"/>
                                        </p:tgtEl>
                                        <p:attrNameLst>
                                          <p:attrName>ppt_y</p:attrName>
                                        </p:attrNameLst>
                                      </p:cBhvr>
                                    </p:anim>
                                    <p:animRot by="21600000">
                                      <p:cBhvr>
                                        <p:cTn id="14" dur="1000" fill="hold">
                                          <p:stCondLst>
                                            <p:cond delay="0"/>
                                          </p:stCondLst>
                                        </p:cTn>
                                        <p:tgtEl>
                                          <p:spTgt spid="16"/>
                                        </p:tgtEl>
                                        <p:attrNameLst>
                                          <p:attrName>r</p:attrName>
                                        </p:attrNameLst>
                                      </p:cBhvr>
                                    </p:animRot>
                                  </p:childTnLst>
                                </p:cTn>
                              </p:par>
                            </p:childTnLst>
                          </p:cTn>
                        </p:par>
                        <p:par>
                          <p:cTn id="15" fill="hold">
                            <p:stCondLst>
                              <p:cond delay="120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456813"/>
            <a:ext cx="12190413" cy="800487"/>
            <a:chOff x="0" y="475863"/>
            <a:chExt cx="12190413" cy="800487"/>
          </a:xfrm>
        </p:grpSpPr>
        <p:sp>
          <p:nvSpPr>
            <p:cNvPr id="9" name="矩形 3"/>
            <p:cNvSpPr/>
            <p:nvPr/>
          </p:nvSpPr>
          <p:spPr>
            <a:xfrm>
              <a:off x="4581276" y="475863"/>
              <a:ext cx="3057229" cy="523212"/>
            </a:xfrm>
            <a:prstGeom prst="rect">
              <a:avLst/>
            </a:prstGeom>
            <a:noFill/>
            <a:ln w="9525">
              <a:noFill/>
              <a:miter/>
            </a:ln>
          </p:spPr>
          <p:txBody>
            <a:bodyPr wrap="none" lIns="91431" tIns="45716" rIns="91431" bIns="45716">
              <a:spAutoFit/>
            </a:bodyPr>
            <a:lstStyle/>
            <a:p>
              <a:pPr lvl="0" algn="ctr" eaLnBrk="1" hangingPunct="1">
                <a:buNone/>
              </a:pPr>
              <a:r>
                <a:rPr lang="zh-CN" altLang="en-US" sz="2800" b="1" dirty="0">
                  <a:solidFill>
                    <a:schemeClr val="tx2">
                      <a:lumMod val="50000"/>
                    </a:schemeClr>
                  </a:solidFill>
                  <a:latin typeface="Arial" panose="020B0604020202020204" pitchFamily="34" charset="0"/>
                  <a:ea typeface="微软雅黑" panose="020B0503020204020204" pitchFamily="34" charset="-122"/>
                  <a:sym typeface="Arial" panose="020B0604020202020204" pitchFamily="34" charset="0"/>
                </a:rPr>
                <a:t>加入你的标题描述</a:t>
              </a:r>
            </a:p>
          </p:txBody>
        </p:sp>
        <p:cxnSp>
          <p:nvCxnSpPr>
            <p:cNvPr id="3" name="直接连接符 2"/>
            <p:cNvCxnSpPr/>
            <p:nvPr/>
          </p:nvCxnSpPr>
          <p:spPr>
            <a:xfrm>
              <a:off x="0" y="1276350"/>
              <a:ext cx="12190413" cy="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7" name="组合 16"/>
          <p:cNvGrpSpPr/>
          <p:nvPr/>
        </p:nvGrpSpPr>
        <p:grpSpPr>
          <a:xfrm>
            <a:off x="1314910" y="1677146"/>
            <a:ext cx="9408192" cy="4838732"/>
            <a:chOff x="514511" y="1562100"/>
            <a:chExt cx="8629489" cy="4438237"/>
          </a:xfrm>
        </p:grpSpPr>
        <p:sp>
          <p:nvSpPr>
            <p:cNvPr id="18" name="Rectangle 103"/>
            <p:cNvSpPr/>
            <p:nvPr/>
          </p:nvSpPr>
          <p:spPr>
            <a:xfrm>
              <a:off x="3612412" y="1562100"/>
              <a:ext cx="901109" cy="257573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p>
          </p:txBody>
        </p:sp>
        <p:sp>
          <p:nvSpPr>
            <p:cNvPr id="19" name="Rectangle 104"/>
            <p:cNvSpPr/>
            <p:nvPr/>
          </p:nvSpPr>
          <p:spPr>
            <a:xfrm rot="5400000">
              <a:off x="6828760" y="3624818"/>
              <a:ext cx="901109" cy="3729371"/>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p>
          </p:txBody>
        </p:sp>
        <p:sp>
          <p:nvSpPr>
            <p:cNvPr id="20" name="Rectangle 105"/>
            <p:cNvSpPr/>
            <p:nvPr/>
          </p:nvSpPr>
          <p:spPr>
            <a:xfrm rot="5400000">
              <a:off x="6156251" y="2495109"/>
              <a:ext cx="901109" cy="418657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p>
          </p:txBody>
        </p:sp>
        <p:sp>
          <p:nvSpPr>
            <p:cNvPr id="21" name="Rectangle 106"/>
            <p:cNvSpPr/>
            <p:nvPr/>
          </p:nvSpPr>
          <p:spPr>
            <a:xfrm>
              <a:off x="5414629" y="1562100"/>
              <a:ext cx="901109" cy="4377956"/>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p>
          </p:txBody>
        </p:sp>
        <p:sp>
          <p:nvSpPr>
            <p:cNvPr id="22" name="Oval 107"/>
            <p:cNvSpPr/>
            <p:nvPr/>
          </p:nvSpPr>
          <p:spPr>
            <a:xfrm>
              <a:off x="5137288" y="5410229"/>
              <a:ext cx="590108" cy="590108"/>
            </a:xfrm>
            <a:prstGeom prst="ellipse">
              <a:avLst/>
            </a:prstGeom>
            <a:solidFill>
              <a:srgbClr val="F9F9F9"/>
            </a:solidFill>
            <a:ln w="13335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p>
          </p:txBody>
        </p:sp>
        <p:sp>
          <p:nvSpPr>
            <p:cNvPr id="23" name="TextBox 15"/>
            <p:cNvSpPr txBox="1"/>
            <p:nvPr/>
          </p:nvSpPr>
          <p:spPr>
            <a:xfrm>
              <a:off x="5175876" y="5509075"/>
              <a:ext cx="520350" cy="394699"/>
            </a:xfrm>
            <a:prstGeom prst="rect">
              <a:avLst/>
            </a:prstGeom>
            <a:noFill/>
          </p:spPr>
          <p:txBody>
            <a:bodyPr wrap="square" rtlCol="0">
              <a:spAutoFit/>
            </a:bodyPr>
            <a:lstStyle/>
            <a:p>
              <a:pPr algn="ctr"/>
              <a:r>
                <a:rPr lang="id-ID" sz="2000" b="1" dirty="0">
                  <a:solidFill>
                    <a:schemeClr val="bg1">
                      <a:lumMod val="50000"/>
                    </a:schemeClr>
                  </a:solidFill>
                  <a:latin typeface="PT Sans" panose="020B0503020203020204" pitchFamily="34" charset="0"/>
                </a:rPr>
                <a:t>03</a:t>
              </a:r>
            </a:p>
          </p:txBody>
        </p:sp>
        <p:sp>
          <p:nvSpPr>
            <p:cNvPr id="24" name="TextBox 16"/>
            <p:cNvSpPr txBox="1"/>
            <p:nvPr/>
          </p:nvSpPr>
          <p:spPr>
            <a:xfrm>
              <a:off x="3571251" y="1984323"/>
              <a:ext cx="1039247" cy="333975"/>
            </a:xfrm>
            <a:prstGeom prst="rect">
              <a:avLst/>
            </a:prstGeom>
            <a:noFill/>
          </p:spPr>
          <p:txBody>
            <a:bodyPr wrap="none" rtlCol="0">
              <a:spAutoFit/>
            </a:bodyPr>
            <a:lstStyle/>
            <a:p>
              <a:r>
                <a:rPr lang="id-ID" sz="1600" b="1" dirty="0">
                  <a:solidFill>
                    <a:schemeClr val="bg1"/>
                  </a:solidFill>
                </a:rPr>
                <a:t>TEXT</a:t>
              </a:r>
              <a:r>
                <a:rPr lang="id-ID" sz="900" dirty="0">
                  <a:solidFill>
                    <a:schemeClr val="bg1"/>
                  </a:solidFill>
                </a:rPr>
                <a:t>CONTENT</a:t>
              </a:r>
              <a:endParaRPr lang="id-ID" sz="900" b="1" dirty="0">
                <a:solidFill>
                  <a:schemeClr val="bg1"/>
                </a:solidFill>
              </a:endParaRPr>
            </a:p>
          </p:txBody>
        </p:sp>
        <p:sp>
          <p:nvSpPr>
            <p:cNvPr id="25" name="TextBox 17"/>
            <p:cNvSpPr txBox="1"/>
            <p:nvPr/>
          </p:nvSpPr>
          <p:spPr>
            <a:xfrm>
              <a:off x="3595175" y="2228436"/>
              <a:ext cx="913952" cy="843869"/>
            </a:xfrm>
            <a:prstGeom prst="rect">
              <a:avLst/>
            </a:prstGeom>
            <a:noFill/>
          </p:spPr>
          <p:txBody>
            <a:bodyPr wrap="square" rtlCol="0">
              <a:spAutoFit/>
            </a:bodyPr>
            <a:lstStyle/>
            <a:p>
              <a:pPr algn="just"/>
              <a:r>
                <a:rPr lang="id-ID" sz="700" dirty="0">
                  <a:solidFill>
                    <a:schemeClr val="bg1"/>
                  </a:solidFill>
                </a:rPr>
                <a:t>Suitable for all category</a:t>
              </a:r>
              <a:r>
                <a:rPr lang="en-US" sz="700" dirty="0">
                  <a:solidFill>
                    <a:schemeClr val="bg1"/>
                  </a:solidFill>
                </a:rPr>
                <a:t>, Lorem Ipsum is not simply random text.</a:t>
              </a:r>
              <a:r>
                <a:rPr lang="id-ID" sz="700" dirty="0">
                  <a:solidFill>
                    <a:schemeClr val="bg1"/>
                  </a:solidFill>
                </a:rPr>
                <a:t> Suitable for all category</a:t>
              </a:r>
              <a:r>
                <a:rPr lang="en-US" sz="700" dirty="0">
                  <a:solidFill>
                    <a:schemeClr val="bg1"/>
                  </a:solidFill>
                </a:rPr>
                <a:t>, </a:t>
              </a:r>
              <a:r>
                <a:rPr lang="en-US" sz="700" dirty="0" err="1">
                  <a:solidFill>
                    <a:schemeClr val="bg1"/>
                  </a:solidFill>
                </a:rPr>
                <a:t>Lorem</a:t>
              </a:r>
              <a:r>
                <a:rPr lang="en-US" sz="700" dirty="0">
                  <a:solidFill>
                    <a:schemeClr val="bg1"/>
                  </a:solidFill>
                </a:rPr>
                <a:t> </a:t>
              </a:r>
              <a:r>
                <a:rPr lang="en-US" sz="700" dirty="0" err="1">
                  <a:solidFill>
                    <a:schemeClr val="bg1"/>
                  </a:solidFill>
                </a:rPr>
                <a:t>Ipsum</a:t>
              </a:r>
              <a:endParaRPr lang="en-US" sz="700" b="1" dirty="0">
                <a:solidFill>
                  <a:schemeClr val="bg1"/>
                </a:solidFill>
                <a:latin typeface="Signika Negative" pitchFamily="2" charset="0"/>
              </a:endParaRPr>
            </a:p>
          </p:txBody>
        </p:sp>
        <p:sp>
          <p:nvSpPr>
            <p:cNvPr id="26" name="TextBox 18"/>
            <p:cNvSpPr txBox="1"/>
            <p:nvPr/>
          </p:nvSpPr>
          <p:spPr>
            <a:xfrm>
              <a:off x="5394469" y="1984323"/>
              <a:ext cx="1039247" cy="333975"/>
            </a:xfrm>
            <a:prstGeom prst="rect">
              <a:avLst/>
            </a:prstGeom>
            <a:noFill/>
          </p:spPr>
          <p:txBody>
            <a:bodyPr wrap="none" rtlCol="0">
              <a:spAutoFit/>
            </a:bodyPr>
            <a:lstStyle/>
            <a:p>
              <a:r>
                <a:rPr lang="id-ID" sz="1600" b="1" dirty="0">
                  <a:solidFill>
                    <a:schemeClr val="bg1"/>
                  </a:solidFill>
                </a:rPr>
                <a:t>TEXT</a:t>
              </a:r>
              <a:r>
                <a:rPr lang="id-ID" sz="900" dirty="0">
                  <a:solidFill>
                    <a:schemeClr val="bg1"/>
                  </a:solidFill>
                </a:rPr>
                <a:t>CONTENT</a:t>
              </a:r>
              <a:endParaRPr lang="id-ID" sz="900" b="1" dirty="0">
                <a:solidFill>
                  <a:schemeClr val="bg1"/>
                </a:solidFill>
              </a:endParaRPr>
            </a:p>
          </p:txBody>
        </p:sp>
        <p:sp>
          <p:nvSpPr>
            <p:cNvPr id="27" name="TextBox 19"/>
            <p:cNvSpPr txBox="1"/>
            <p:nvPr/>
          </p:nvSpPr>
          <p:spPr>
            <a:xfrm>
              <a:off x="5418394" y="2228436"/>
              <a:ext cx="913952" cy="843869"/>
            </a:xfrm>
            <a:prstGeom prst="rect">
              <a:avLst/>
            </a:prstGeom>
            <a:noFill/>
          </p:spPr>
          <p:txBody>
            <a:bodyPr wrap="square" rtlCol="0">
              <a:spAutoFit/>
            </a:bodyPr>
            <a:lstStyle/>
            <a:p>
              <a:pPr algn="just"/>
              <a:r>
                <a:rPr lang="id-ID" sz="700" dirty="0">
                  <a:solidFill>
                    <a:schemeClr val="bg1"/>
                  </a:solidFill>
                </a:rPr>
                <a:t>Suitable for all category</a:t>
              </a:r>
              <a:r>
                <a:rPr lang="en-US" sz="700" dirty="0">
                  <a:solidFill>
                    <a:schemeClr val="bg1"/>
                  </a:solidFill>
                </a:rPr>
                <a:t>, Lorem Ipsum is not simply random text.</a:t>
              </a:r>
              <a:r>
                <a:rPr lang="id-ID" sz="700" dirty="0">
                  <a:solidFill>
                    <a:schemeClr val="bg1"/>
                  </a:solidFill>
                </a:rPr>
                <a:t> Suitable for all category</a:t>
              </a:r>
              <a:r>
                <a:rPr lang="en-US" sz="700" dirty="0">
                  <a:solidFill>
                    <a:schemeClr val="bg1"/>
                  </a:solidFill>
                </a:rPr>
                <a:t>, </a:t>
              </a:r>
              <a:r>
                <a:rPr lang="en-US" sz="700" dirty="0" err="1">
                  <a:solidFill>
                    <a:schemeClr val="bg1"/>
                  </a:solidFill>
                </a:rPr>
                <a:t>Lorem</a:t>
              </a:r>
              <a:r>
                <a:rPr lang="en-US" sz="700" dirty="0">
                  <a:solidFill>
                    <a:schemeClr val="bg1"/>
                  </a:solidFill>
                </a:rPr>
                <a:t> </a:t>
              </a:r>
              <a:r>
                <a:rPr lang="en-US" sz="700" dirty="0" err="1">
                  <a:solidFill>
                    <a:schemeClr val="bg1"/>
                  </a:solidFill>
                </a:rPr>
                <a:t>Ipsum</a:t>
              </a:r>
              <a:endParaRPr lang="en-US" sz="700" b="1" dirty="0">
                <a:solidFill>
                  <a:schemeClr val="bg1"/>
                </a:solidFill>
                <a:latin typeface="Signika Negative" pitchFamily="2" charset="0"/>
              </a:endParaRPr>
            </a:p>
          </p:txBody>
        </p:sp>
        <p:sp>
          <p:nvSpPr>
            <p:cNvPr id="28" name="TextBox 20"/>
            <p:cNvSpPr txBox="1"/>
            <p:nvPr/>
          </p:nvSpPr>
          <p:spPr>
            <a:xfrm>
              <a:off x="6241435" y="4354051"/>
              <a:ext cx="1557920" cy="485783"/>
            </a:xfrm>
            <a:prstGeom prst="rect">
              <a:avLst/>
            </a:prstGeom>
            <a:noFill/>
          </p:spPr>
          <p:txBody>
            <a:bodyPr wrap="none" rtlCol="0">
              <a:spAutoFit/>
            </a:bodyPr>
            <a:lstStyle/>
            <a:p>
              <a:pPr algn="r"/>
              <a:r>
                <a:rPr lang="id-ID" sz="1400" b="1" dirty="0">
                  <a:solidFill>
                    <a:schemeClr val="bg1"/>
                  </a:solidFill>
                  <a:latin typeface="PT Sans" panose="020B0503020203020204" pitchFamily="34" charset="0"/>
                </a:rPr>
                <a:t>INFOCONTENT1</a:t>
              </a:r>
            </a:p>
            <a:p>
              <a:pPr algn="r"/>
              <a:r>
                <a:rPr lang="id-ID" sz="1200" dirty="0">
                  <a:solidFill>
                    <a:schemeClr val="bg1"/>
                  </a:solidFill>
                  <a:latin typeface="PT Sans" panose="020B0503020203020204" pitchFamily="34" charset="0"/>
                </a:rPr>
                <a:t>Lorem Ipsum</a:t>
              </a:r>
              <a:endParaRPr lang="id-ID" sz="1600" dirty="0">
                <a:solidFill>
                  <a:schemeClr val="bg1"/>
                </a:solidFill>
                <a:latin typeface="PT Sans" panose="020B0503020203020204" pitchFamily="34" charset="0"/>
              </a:endParaRPr>
            </a:p>
          </p:txBody>
        </p:sp>
        <p:sp>
          <p:nvSpPr>
            <p:cNvPr id="29" name="TextBox 21"/>
            <p:cNvSpPr txBox="1"/>
            <p:nvPr/>
          </p:nvSpPr>
          <p:spPr>
            <a:xfrm>
              <a:off x="6865867" y="5262412"/>
              <a:ext cx="1557920" cy="485783"/>
            </a:xfrm>
            <a:prstGeom prst="rect">
              <a:avLst/>
            </a:prstGeom>
            <a:noFill/>
          </p:spPr>
          <p:txBody>
            <a:bodyPr wrap="none" rtlCol="0">
              <a:spAutoFit/>
            </a:bodyPr>
            <a:lstStyle/>
            <a:p>
              <a:pPr algn="r"/>
              <a:r>
                <a:rPr lang="id-ID" sz="1400" b="1" dirty="0">
                  <a:solidFill>
                    <a:schemeClr val="bg1"/>
                  </a:solidFill>
                  <a:latin typeface="PT Sans" panose="020B0503020203020204" pitchFamily="34" charset="0"/>
                </a:rPr>
                <a:t>INFOCONTENT1</a:t>
              </a:r>
            </a:p>
            <a:p>
              <a:pPr algn="r"/>
              <a:r>
                <a:rPr lang="id-ID" sz="1200" dirty="0">
                  <a:solidFill>
                    <a:schemeClr val="bg1"/>
                  </a:solidFill>
                  <a:latin typeface="PT Sans" panose="020B0503020203020204" pitchFamily="34" charset="0"/>
                </a:rPr>
                <a:t>Lorem Ipsum</a:t>
              </a:r>
              <a:endParaRPr lang="id-ID" sz="1600" dirty="0">
                <a:solidFill>
                  <a:schemeClr val="bg1"/>
                </a:solidFill>
                <a:latin typeface="PT Sans" panose="020B0503020203020204" pitchFamily="34" charset="0"/>
              </a:endParaRPr>
            </a:p>
          </p:txBody>
        </p:sp>
        <p:sp>
          <p:nvSpPr>
            <p:cNvPr id="30" name="Freeform 12"/>
            <p:cNvSpPr>
              <a:spLocks noEditPoints="1"/>
            </p:cNvSpPr>
            <p:nvPr/>
          </p:nvSpPr>
          <p:spPr bwMode="auto">
            <a:xfrm>
              <a:off x="8032614" y="4444198"/>
              <a:ext cx="434219" cy="359975"/>
            </a:xfrm>
            <a:custGeom>
              <a:avLst/>
              <a:gdLst>
                <a:gd name="T0" fmla="*/ 221 w 242"/>
                <a:gd name="T1" fmla="*/ 0 h 200"/>
                <a:gd name="T2" fmla="*/ 171 w 242"/>
                <a:gd name="T3" fmla="*/ 0 h 200"/>
                <a:gd name="T4" fmla="*/ 135 w 242"/>
                <a:gd name="T5" fmla="*/ 15 h 200"/>
                <a:gd name="T6" fmla="*/ 51 w 242"/>
                <a:gd name="T7" fmla="*/ 99 h 200"/>
                <a:gd name="T8" fmla="*/ 51 w 242"/>
                <a:gd name="T9" fmla="*/ 129 h 200"/>
                <a:gd name="T10" fmla="*/ 113 w 242"/>
                <a:gd name="T11" fmla="*/ 192 h 200"/>
                <a:gd name="T12" fmla="*/ 143 w 242"/>
                <a:gd name="T13" fmla="*/ 192 h 200"/>
                <a:gd name="T14" fmla="*/ 227 w 242"/>
                <a:gd name="T15" fmla="*/ 108 h 200"/>
                <a:gd name="T16" fmla="*/ 242 w 242"/>
                <a:gd name="T17" fmla="*/ 71 h 200"/>
                <a:gd name="T18" fmla="*/ 242 w 242"/>
                <a:gd name="T19" fmla="*/ 22 h 200"/>
                <a:gd name="T20" fmla="*/ 221 w 242"/>
                <a:gd name="T21" fmla="*/ 0 h 200"/>
                <a:gd name="T22" fmla="*/ 192 w 242"/>
                <a:gd name="T23" fmla="*/ 71 h 200"/>
                <a:gd name="T24" fmla="*/ 171 w 242"/>
                <a:gd name="T25" fmla="*/ 50 h 200"/>
                <a:gd name="T26" fmla="*/ 192 w 242"/>
                <a:gd name="T27" fmla="*/ 29 h 200"/>
                <a:gd name="T28" fmla="*/ 214 w 242"/>
                <a:gd name="T29" fmla="*/ 50 h 200"/>
                <a:gd name="T30" fmla="*/ 192 w 242"/>
                <a:gd name="T31" fmla="*/ 71 h 200"/>
                <a:gd name="T32" fmla="*/ 19 w 242"/>
                <a:gd name="T33" fmla="*/ 119 h 200"/>
                <a:gd name="T34" fmla="*/ 95 w 242"/>
                <a:gd name="T35" fmla="*/ 196 h 200"/>
                <a:gd name="T36" fmla="*/ 70 w 242"/>
                <a:gd name="T37" fmla="*/ 192 h 200"/>
                <a:gd name="T38" fmla="*/ 8 w 242"/>
                <a:gd name="T39" fmla="*/ 129 h 200"/>
                <a:gd name="T40" fmla="*/ 8 w 242"/>
                <a:gd name="T41" fmla="*/ 99 h 200"/>
                <a:gd name="T42" fmla="*/ 92 w 242"/>
                <a:gd name="T43" fmla="*/ 15 h 200"/>
                <a:gd name="T44" fmla="*/ 128 w 242"/>
                <a:gd name="T45" fmla="*/ 0 h 200"/>
                <a:gd name="T46" fmla="*/ 19 w 242"/>
                <a:gd name="T47" fmla="*/ 109 h 200"/>
                <a:gd name="T48" fmla="*/ 19 w 242"/>
                <a:gd name="T49" fmla="*/ 119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2" h="200">
                  <a:moveTo>
                    <a:pt x="221" y="0"/>
                  </a:moveTo>
                  <a:cubicBezTo>
                    <a:pt x="171" y="0"/>
                    <a:pt x="171" y="0"/>
                    <a:pt x="171" y="0"/>
                  </a:cubicBezTo>
                  <a:cubicBezTo>
                    <a:pt x="159" y="0"/>
                    <a:pt x="143" y="7"/>
                    <a:pt x="135" y="15"/>
                  </a:cubicBezTo>
                  <a:cubicBezTo>
                    <a:pt x="51" y="99"/>
                    <a:pt x="51" y="99"/>
                    <a:pt x="51" y="99"/>
                  </a:cubicBezTo>
                  <a:cubicBezTo>
                    <a:pt x="42" y="107"/>
                    <a:pt x="42" y="121"/>
                    <a:pt x="51" y="129"/>
                  </a:cubicBezTo>
                  <a:cubicBezTo>
                    <a:pt x="113" y="192"/>
                    <a:pt x="113" y="192"/>
                    <a:pt x="113" y="192"/>
                  </a:cubicBezTo>
                  <a:cubicBezTo>
                    <a:pt x="121" y="200"/>
                    <a:pt x="135" y="200"/>
                    <a:pt x="143" y="192"/>
                  </a:cubicBezTo>
                  <a:cubicBezTo>
                    <a:pt x="227" y="108"/>
                    <a:pt x="227" y="108"/>
                    <a:pt x="227" y="108"/>
                  </a:cubicBezTo>
                  <a:cubicBezTo>
                    <a:pt x="236" y="100"/>
                    <a:pt x="242" y="83"/>
                    <a:pt x="242" y="71"/>
                  </a:cubicBezTo>
                  <a:cubicBezTo>
                    <a:pt x="242" y="22"/>
                    <a:pt x="242" y="22"/>
                    <a:pt x="242" y="22"/>
                  </a:cubicBezTo>
                  <a:cubicBezTo>
                    <a:pt x="242" y="10"/>
                    <a:pt x="233" y="0"/>
                    <a:pt x="221" y="0"/>
                  </a:cubicBezTo>
                  <a:moveTo>
                    <a:pt x="192" y="71"/>
                  </a:moveTo>
                  <a:cubicBezTo>
                    <a:pt x="181" y="71"/>
                    <a:pt x="171" y="62"/>
                    <a:pt x="171" y="50"/>
                  </a:cubicBezTo>
                  <a:cubicBezTo>
                    <a:pt x="171" y="38"/>
                    <a:pt x="181" y="29"/>
                    <a:pt x="192" y="29"/>
                  </a:cubicBezTo>
                  <a:cubicBezTo>
                    <a:pt x="204" y="29"/>
                    <a:pt x="214" y="38"/>
                    <a:pt x="214" y="50"/>
                  </a:cubicBezTo>
                  <a:cubicBezTo>
                    <a:pt x="214" y="62"/>
                    <a:pt x="204" y="71"/>
                    <a:pt x="192" y="71"/>
                  </a:cubicBezTo>
                  <a:moveTo>
                    <a:pt x="19" y="119"/>
                  </a:moveTo>
                  <a:cubicBezTo>
                    <a:pt x="95" y="196"/>
                    <a:pt x="95" y="196"/>
                    <a:pt x="95" y="196"/>
                  </a:cubicBezTo>
                  <a:cubicBezTo>
                    <a:pt x="87" y="200"/>
                    <a:pt x="77" y="199"/>
                    <a:pt x="70" y="192"/>
                  </a:cubicBezTo>
                  <a:cubicBezTo>
                    <a:pt x="8" y="129"/>
                    <a:pt x="8" y="129"/>
                    <a:pt x="8" y="129"/>
                  </a:cubicBezTo>
                  <a:cubicBezTo>
                    <a:pt x="0" y="121"/>
                    <a:pt x="0" y="107"/>
                    <a:pt x="8" y="99"/>
                  </a:cubicBezTo>
                  <a:cubicBezTo>
                    <a:pt x="92" y="15"/>
                    <a:pt x="92" y="15"/>
                    <a:pt x="92" y="15"/>
                  </a:cubicBezTo>
                  <a:cubicBezTo>
                    <a:pt x="100" y="7"/>
                    <a:pt x="116" y="0"/>
                    <a:pt x="128" y="0"/>
                  </a:cubicBezTo>
                  <a:cubicBezTo>
                    <a:pt x="19" y="109"/>
                    <a:pt x="19" y="109"/>
                    <a:pt x="19" y="109"/>
                  </a:cubicBezTo>
                  <a:cubicBezTo>
                    <a:pt x="16" y="112"/>
                    <a:pt x="16" y="117"/>
                    <a:pt x="19" y="119"/>
                  </a:cubicBezTo>
                </a:path>
              </a:pathLst>
            </a:custGeom>
            <a:solidFill>
              <a:schemeClr val="bg1"/>
            </a:solidFill>
            <a:ln>
              <a:noFill/>
            </a:ln>
          </p:spPr>
          <p:txBody>
            <a:bodyPr vert="horz" wrap="square" lIns="91440" tIns="45720" rIns="91440" bIns="45720" numCol="1" anchor="t" anchorCtr="0" compatLnSpc="1"/>
            <a:lstStyle/>
            <a:p>
              <a:endParaRPr lang="id-ID" sz="1600"/>
            </a:p>
          </p:txBody>
        </p:sp>
        <p:sp>
          <p:nvSpPr>
            <p:cNvPr id="31" name="Freeform 9"/>
            <p:cNvSpPr/>
            <p:nvPr/>
          </p:nvSpPr>
          <p:spPr bwMode="auto">
            <a:xfrm>
              <a:off x="8554276" y="5262412"/>
              <a:ext cx="475371" cy="451838"/>
            </a:xfrm>
            <a:custGeom>
              <a:avLst/>
              <a:gdLst>
                <a:gd name="T0" fmla="*/ 207 w 211"/>
                <a:gd name="T1" fmla="*/ 85 h 200"/>
                <a:gd name="T2" fmla="*/ 153 w 211"/>
                <a:gd name="T3" fmla="*/ 124 h 200"/>
                <a:gd name="T4" fmla="*/ 173 w 211"/>
                <a:gd name="T5" fmla="*/ 189 h 200"/>
                <a:gd name="T6" fmla="*/ 170 w 211"/>
                <a:gd name="T7" fmla="*/ 198 h 200"/>
                <a:gd name="T8" fmla="*/ 165 w 211"/>
                <a:gd name="T9" fmla="*/ 200 h 200"/>
                <a:gd name="T10" fmla="*/ 160 w 211"/>
                <a:gd name="T11" fmla="*/ 198 h 200"/>
                <a:gd name="T12" fmla="*/ 106 w 211"/>
                <a:gd name="T13" fmla="*/ 158 h 200"/>
                <a:gd name="T14" fmla="*/ 51 w 211"/>
                <a:gd name="T15" fmla="*/ 198 h 200"/>
                <a:gd name="T16" fmla="*/ 41 w 211"/>
                <a:gd name="T17" fmla="*/ 198 h 200"/>
                <a:gd name="T18" fmla="*/ 38 w 211"/>
                <a:gd name="T19" fmla="*/ 189 h 200"/>
                <a:gd name="T20" fmla="*/ 59 w 211"/>
                <a:gd name="T21" fmla="*/ 124 h 200"/>
                <a:gd name="T22" fmla="*/ 5 w 211"/>
                <a:gd name="T23" fmla="*/ 85 h 200"/>
                <a:gd name="T24" fmla="*/ 2 w 211"/>
                <a:gd name="T25" fmla="*/ 75 h 200"/>
                <a:gd name="T26" fmla="*/ 10 w 211"/>
                <a:gd name="T27" fmla="*/ 70 h 200"/>
                <a:gd name="T28" fmla="*/ 77 w 211"/>
                <a:gd name="T29" fmla="*/ 70 h 200"/>
                <a:gd name="T30" fmla="*/ 98 w 211"/>
                <a:gd name="T31" fmla="*/ 5 h 200"/>
                <a:gd name="T32" fmla="*/ 106 w 211"/>
                <a:gd name="T33" fmla="*/ 0 h 200"/>
                <a:gd name="T34" fmla="*/ 114 w 211"/>
                <a:gd name="T35" fmla="*/ 5 h 200"/>
                <a:gd name="T36" fmla="*/ 135 w 211"/>
                <a:gd name="T37" fmla="*/ 70 h 200"/>
                <a:gd name="T38" fmla="*/ 202 w 211"/>
                <a:gd name="T39" fmla="*/ 70 h 200"/>
                <a:gd name="T40" fmla="*/ 210 w 211"/>
                <a:gd name="T41" fmla="*/ 75 h 200"/>
                <a:gd name="T42" fmla="*/ 207 w 211"/>
                <a:gd name="T43" fmla="*/ 8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1" h="200">
                  <a:moveTo>
                    <a:pt x="207" y="85"/>
                  </a:moveTo>
                  <a:cubicBezTo>
                    <a:pt x="153" y="124"/>
                    <a:pt x="153" y="124"/>
                    <a:pt x="153" y="124"/>
                  </a:cubicBezTo>
                  <a:cubicBezTo>
                    <a:pt x="173" y="189"/>
                    <a:pt x="173" y="189"/>
                    <a:pt x="173" y="189"/>
                  </a:cubicBezTo>
                  <a:cubicBezTo>
                    <a:pt x="175" y="192"/>
                    <a:pt x="173" y="196"/>
                    <a:pt x="170" y="198"/>
                  </a:cubicBezTo>
                  <a:cubicBezTo>
                    <a:pt x="169" y="199"/>
                    <a:pt x="167" y="200"/>
                    <a:pt x="165" y="200"/>
                  </a:cubicBezTo>
                  <a:cubicBezTo>
                    <a:pt x="164" y="200"/>
                    <a:pt x="162" y="199"/>
                    <a:pt x="160" y="198"/>
                  </a:cubicBezTo>
                  <a:cubicBezTo>
                    <a:pt x="106" y="158"/>
                    <a:pt x="106" y="158"/>
                    <a:pt x="106" y="158"/>
                  </a:cubicBezTo>
                  <a:cubicBezTo>
                    <a:pt x="51" y="198"/>
                    <a:pt x="51" y="198"/>
                    <a:pt x="51" y="198"/>
                  </a:cubicBezTo>
                  <a:cubicBezTo>
                    <a:pt x="48" y="200"/>
                    <a:pt x="44" y="200"/>
                    <a:pt x="41" y="198"/>
                  </a:cubicBezTo>
                  <a:cubicBezTo>
                    <a:pt x="38" y="196"/>
                    <a:pt x="37" y="192"/>
                    <a:pt x="38" y="189"/>
                  </a:cubicBezTo>
                  <a:cubicBezTo>
                    <a:pt x="59" y="124"/>
                    <a:pt x="59" y="124"/>
                    <a:pt x="59" y="124"/>
                  </a:cubicBezTo>
                  <a:cubicBezTo>
                    <a:pt x="5" y="85"/>
                    <a:pt x="5" y="85"/>
                    <a:pt x="5" y="85"/>
                  </a:cubicBezTo>
                  <a:cubicBezTo>
                    <a:pt x="2" y="83"/>
                    <a:pt x="0" y="79"/>
                    <a:pt x="2" y="75"/>
                  </a:cubicBezTo>
                  <a:cubicBezTo>
                    <a:pt x="3" y="72"/>
                    <a:pt x="6" y="70"/>
                    <a:pt x="10" y="70"/>
                  </a:cubicBezTo>
                  <a:cubicBezTo>
                    <a:pt x="77" y="70"/>
                    <a:pt x="77" y="70"/>
                    <a:pt x="77" y="70"/>
                  </a:cubicBezTo>
                  <a:cubicBezTo>
                    <a:pt x="98" y="5"/>
                    <a:pt x="98" y="5"/>
                    <a:pt x="98" y="5"/>
                  </a:cubicBezTo>
                  <a:cubicBezTo>
                    <a:pt x="99" y="2"/>
                    <a:pt x="102" y="0"/>
                    <a:pt x="106" y="0"/>
                  </a:cubicBezTo>
                  <a:cubicBezTo>
                    <a:pt x="110" y="0"/>
                    <a:pt x="113" y="2"/>
                    <a:pt x="114" y="5"/>
                  </a:cubicBezTo>
                  <a:cubicBezTo>
                    <a:pt x="135" y="70"/>
                    <a:pt x="135" y="70"/>
                    <a:pt x="135" y="70"/>
                  </a:cubicBezTo>
                  <a:cubicBezTo>
                    <a:pt x="202" y="70"/>
                    <a:pt x="202" y="70"/>
                    <a:pt x="202" y="70"/>
                  </a:cubicBezTo>
                  <a:cubicBezTo>
                    <a:pt x="206" y="70"/>
                    <a:pt x="209" y="72"/>
                    <a:pt x="210" y="75"/>
                  </a:cubicBezTo>
                  <a:cubicBezTo>
                    <a:pt x="211" y="79"/>
                    <a:pt x="210" y="83"/>
                    <a:pt x="207" y="85"/>
                  </a:cubicBezTo>
                </a:path>
              </a:pathLst>
            </a:custGeom>
            <a:solidFill>
              <a:schemeClr val="bg1"/>
            </a:solidFill>
            <a:ln>
              <a:noFill/>
            </a:ln>
          </p:spPr>
          <p:txBody>
            <a:bodyPr vert="horz" wrap="square" lIns="91440" tIns="45720" rIns="91440" bIns="45720" numCol="1" anchor="t" anchorCtr="0" compatLnSpc="1"/>
            <a:lstStyle/>
            <a:p>
              <a:endParaRPr lang="id-ID" sz="1600"/>
            </a:p>
          </p:txBody>
        </p:sp>
        <p:sp>
          <p:nvSpPr>
            <p:cNvPr id="32" name="Rectangle 117"/>
            <p:cNvSpPr/>
            <p:nvPr/>
          </p:nvSpPr>
          <p:spPr>
            <a:xfrm rot="5400000">
              <a:off x="5255329" y="1591802"/>
              <a:ext cx="901109" cy="4186943"/>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p>
          </p:txBody>
        </p:sp>
        <p:sp>
          <p:nvSpPr>
            <p:cNvPr id="33" name="Rectangle 118"/>
            <p:cNvSpPr/>
            <p:nvPr/>
          </p:nvSpPr>
          <p:spPr>
            <a:xfrm>
              <a:off x="4513521" y="1562100"/>
              <a:ext cx="901109" cy="3476847"/>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p>
          </p:txBody>
        </p:sp>
        <p:sp>
          <p:nvSpPr>
            <p:cNvPr id="34" name="Oval 119"/>
            <p:cNvSpPr/>
            <p:nvPr/>
          </p:nvSpPr>
          <p:spPr>
            <a:xfrm>
              <a:off x="3338875" y="3596665"/>
              <a:ext cx="590108" cy="590108"/>
            </a:xfrm>
            <a:prstGeom prst="ellipse">
              <a:avLst/>
            </a:prstGeom>
            <a:solidFill>
              <a:schemeClr val="bg1"/>
            </a:solidFill>
            <a:ln w="13335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dirty="0"/>
            </a:p>
          </p:txBody>
        </p:sp>
        <p:sp>
          <p:nvSpPr>
            <p:cNvPr id="35" name="Oval 120"/>
            <p:cNvSpPr/>
            <p:nvPr/>
          </p:nvSpPr>
          <p:spPr>
            <a:xfrm>
              <a:off x="4256140" y="4509119"/>
              <a:ext cx="590108" cy="590108"/>
            </a:xfrm>
            <a:prstGeom prst="ellipse">
              <a:avLst/>
            </a:prstGeom>
            <a:solidFill>
              <a:srgbClr val="F9F9F9"/>
            </a:solidFill>
            <a:ln w="133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p>
          </p:txBody>
        </p:sp>
        <p:sp>
          <p:nvSpPr>
            <p:cNvPr id="36" name="TextBox 28"/>
            <p:cNvSpPr txBox="1"/>
            <p:nvPr/>
          </p:nvSpPr>
          <p:spPr>
            <a:xfrm>
              <a:off x="3373754" y="3695512"/>
              <a:ext cx="520350" cy="394699"/>
            </a:xfrm>
            <a:prstGeom prst="rect">
              <a:avLst/>
            </a:prstGeom>
            <a:noFill/>
          </p:spPr>
          <p:txBody>
            <a:bodyPr wrap="square" rtlCol="0">
              <a:spAutoFit/>
            </a:bodyPr>
            <a:lstStyle/>
            <a:p>
              <a:pPr algn="ctr"/>
              <a:r>
                <a:rPr lang="id-ID" sz="2000" b="1" dirty="0">
                  <a:solidFill>
                    <a:schemeClr val="bg1">
                      <a:lumMod val="50000"/>
                    </a:schemeClr>
                  </a:solidFill>
                  <a:latin typeface="PT Sans" panose="020B0503020203020204" pitchFamily="34" charset="0"/>
                </a:rPr>
                <a:t>01</a:t>
              </a:r>
            </a:p>
          </p:txBody>
        </p:sp>
        <p:sp>
          <p:nvSpPr>
            <p:cNvPr id="37" name="TextBox 29"/>
            <p:cNvSpPr txBox="1"/>
            <p:nvPr/>
          </p:nvSpPr>
          <p:spPr>
            <a:xfrm>
              <a:off x="4294729" y="4607965"/>
              <a:ext cx="520350" cy="394699"/>
            </a:xfrm>
            <a:prstGeom prst="rect">
              <a:avLst/>
            </a:prstGeom>
            <a:noFill/>
          </p:spPr>
          <p:txBody>
            <a:bodyPr wrap="square" rtlCol="0">
              <a:spAutoFit/>
            </a:bodyPr>
            <a:lstStyle/>
            <a:p>
              <a:pPr algn="ctr"/>
              <a:r>
                <a:rPr lang="id-ID" sz="2000" b="1" dirty="0">
                  <a:solidFill>
                    <a:schemeClr val="bg1">
                      <a:lumMod val="50000"/>
                    </a:schemeClr>
                  </a:solidFill>
                  <a:latin typeface="PT Sans" panose="020B0503020203020204" pitchFamily="34" charset="0"/>
                </a:rPr>
                <a:t>02</a:t>
              </a:r>
            </a:p>
          </p:txBody>
        </p:sp>
        <p:sp>
          <p:nvSpPr>
            <p:cNvPr id="38" name="TextBox 30"/>
            <p:cNvSpPr txBox="1"/>
            <p:nvPr/>
          </p:nvSpPr>
          <p:spPr>
            <a:xfrm>
              <a:off x="4494466" y="1984323"/>
              <a:ext cx="1039247" cy="333975"/>
            </a:xfrm>
            <a:prstGeom prst="rect">
              <a:avLst/>
            </a:prstGeom>
            <a:noFill/>
          </p:spPr>
          <p:txBody>
            <a:bodyPr wrap="none" rtlCol="0">
              <a:spAutoFit/>
            </a:bodyPr>
            <a:lstStyle/>
            <a:p>
              <a:r>
                <a:rPr lang="id-ID" sz="1600" b="1" dirty="0">
                  <a:solidFill>
                    <a:schemeClr val="bg1"/>
                  </a:solidFill>
                </a:rPr>
                <a:t>TEXT</a:t>
              </a:r>
              <a:r>
                <a:rPr lang="id-ID" sz="900" dirty="0">
                  <a:solidFill>
                    <a:schemeClr val="bg1"/>
                  </a:solidFill>
                </a:rPr>
                <a:t>CONTENT</a:t>
              </a:r>
              <a:endParaRPr lang="id-ID" sz="900" b="1" dirty="0">
                <a:solidFill>
                  <a:schemeClr val="bg1"/>
                </a:solidFill>
              </a:endParaRPr>
            </a:p>
          </p:txBody>
        </p:sp>
        <p:sp>
          <p:nvSpPr>
            <p:cNvPr id="39" name="TextBox 31"/>
            <p:cNvSpPr txBox="1"/>
            <p:nvPr/>
          </p:nvSpPr>
          <p:spPr>
            <a:xfrm>
              <a:off x="4518390" y="2228436"/>
              <a:ext cx="913952" cy="843869"/>
            </a:xfrm>
            <a:prstGeom prst="rect">
              <a:avLst/>
            </a:prstGeom>
            <a:noFill/>
          </p:spPr>
          <p:txBody>
            <a:bodyPr wrap="square" rtlCol="0">
              <a:spAutoFit/>
            </a:bodyPr>
            <a:lstStyle/>
            <a:p>
              <a:pPr algn="just"/>
              <a:r>
                <a:rPr lang="id-ID" sz="700" dirty="0">
                  <a:solidFill>
                    <a:schemeClr val="bg1"/>
                  </a:solidFill>
                </a:rPr>
                <a:t>Suitable for all category</a:t>
              </a:r>
              <a:r>
                <a:rPr lang="en-US" sz="700" dirty="0">
                  <a:solidFill>
                    <a:schemeClr val="bg1"/>
                  </a:solidFill>
                </a:rPr>
                <a:t>, Lorem Ipsum is not simply random text.</a:t>
              </a:r>
              <a:r>
                <a:rPr lang="id-ID" sz="700" dirty="0">
                  <a:solidFill>
                    <a:schemeClr val="bg1"/>
                  </a:solidFill>
                </a:rPr>
                <a:t> Suitable for all category</a:t>
              </a:r>
              <a:r>
                <a:rPr lang="en-US" sz="700" dirty="0">
                  <a:solidFill>
                    <a:schemeClr val="bg1"/>
                  </a:solidFill>
                </a:rPr>
                <a:t>, </a:t>
              </a:r>
              <a:r>
                <a:rPr lang="en-US" sz="700" dirty="0" err="1">
                  <a:solidFill>
                    <a:schemeClr val="bg1"/>
                  </a:solidFill>
                </a:rPr>
                <a:t>Lorem</a:t>
              </a:r>
              <a:r>
                <a:rPr lang="en-US" sz="700" dirty="0">
                  <a:solidFill>
                    <a:schemeClr val="bg1"/>
                  </a:solidFill>
                </a:rPr>
                <a:t> </a:t>
              </a:r>
              <a:r>
                <a:rPr lang="en-US" sz="700" dirty="0" err="1">
                  <a:solidFill>
                    <a:schemeClr val="bg1"/>
                  </a:solidFill>
                </a:rPr>
                <a:t>Ipsum</a:t>
              </a:r>
              <a:endParaRPr lang="en-US" sz="700" b="1" dirty="0">
                <a:solidFill>
                  <a:schemeClr val="bg1"/>
                </a:solidFill>
                <a:latin typeface="Signika Negative" pitchFamily="2" charset="0"/>
              </a:endParaRPr>
            </a:p>
          </p:txBody>
        </p:sp>
        <p:sp>
          <p:nvSpPr>
            <p:cNvPr id="40" name="TextBox 32"/>
            <p:cNvSpPr txBox="1"/>
            <p:nvPr/>
          </p:nvSpPr>
          <p:spPr>
            <a:xfrm>
              <a:off x="5463883" y="3441597"/>
              <a:ext cx="1557920" cy="485783"/>
            </a:xfrm>
            <a:prstGeom prst="rect">
              <a:avLst/>
            </a:prstGeom>
            <a:noFill/>
          </p:spPr>
          <p:txBody>
            <a:bodyPr wrap="none" rtlCol="0">
              <a:spAutoFit/>
            </a:bodyPr>
            <a:lstStyle/>
            <a:p>
              <a:pPr algn="r"/>
              <a:r>
                <a:rPr lang="id-ID" sz="1400" b="1" dirty="0">
                  <a:solidFill>
                    <a:schemeClr val="bg1"/>
                  </a:solidFill>
                  <a:latin typeface="PT Sans" panose="020B0503020203020204" pitchFamily="34" charset="0"/>
                </a:rPr>
                <a:t>INFOCONTENT1</a:t>
              </a:r>
            </a:p>
            <a:p>
              <a:pPr algn="r"/>
              <a:r>
                <a:rPr lang="id-ID" sz="1200" dirty="0">
                  <a:solidFill>
                    <a:schemeClr val="bg1"/>
                  </a:solidFill>
                  <a:latin typeface="PT Sans" panose="020B0503020203020204" pitchFamily="34" charset="0"/>
                </a:rPr>
                <a:t>Lorem Ipsum</a:t>
              </a:r>
              <a:endParaRPr lang="id-ID" sz="1600" dirty="0">
                <a:solidFill>
                  <a:schemeClr val="bg1"/>
                </a:solidFill>
                <a:latin typeface="PT Sans" panose="020B0503020203020204" pitchFamily="34" charset="0"/>
              </a:endParaRPr>
            </a:p>
          </p:txBody>
        </p:sp>
        <p:sp>
          <p:nvSpPr>
            <p:cNvPr id="41" name="Freeform 5"/>
            <p:cNvSpPr>
              <a:spLocks noEditPoints="1"/>
            </p:cNvSpPr>
            <p:nvPr/>
          </p:nvSpPr>
          <p:spPr bwMode="auto">
            <a:xfrm>
              <a:off x="7211978" y="3481635"/>
              <a:ext cx="436499" cy="427753"/>
            </a:xfrm>
            <a:custGeom>
              <a:avLst/>
              <a:gdLst>
                <a:gd name="T0" fmla="*/ 179 w 208"/>
                <a:gd name="T1" fmla="*/ 79 h 204"/>
                <a:gd name="T2" fmla="*/ 174 w 208"/>
                <a:gd name="T3" fmla="*/ 66 h 204"/>
                <a:gd name="T4" fmla="*/ 185 w 208"/>
                <a:gd name="T5" fmla="*/ 38 h 204"/>
                <a:gd name="T6" fmla="*/ 169 w 208"/>
                <a:gd name="T7" fmla="*/ 22 h 204"/>
                <a:gd name="T8" fmla="*/ 140 w 208"/>
                <a:gd name="T9" fmla="*/ 33 h 204"/>
                <a:gd name="T10" fmla="*/ 128 w 208"/>
                <a:gd name="T11" fmla="*/ 28 h 204"/>
                <a:gd name="T12" fmla="*/ 115 w 208"/>
                <a:gd name="T13" fmla="*/ 0 h 204"/>
                <a:gd name="T14" fmla="*/ 92 w 208"/>
                <a:gd name="T15" fmla="*/ 0 h 204"/>
                <a:gd name="T16" fmla="*/ 80 w 208"/>
                <a:gd name="T17" fmla="*/ 28 h 204"/>
                <a:gd name="T18" fmla="*/ 67 w 208"/>
                <a:gd name="T19" fmla="*/ 33 h 204"/>
                <a:gd name="T20" fmla="*/ 38 w 208"/>
                <a:gd name="T21" fmla="*/ 22 h 204"/>
                <a:gd name="T22" fmla="*/ 22 w 208"/>
                <a:gd name="T23" fmla="*/ 38 h 204"/>
                <a:gd name="T24" fmla="*/ 34 w 208"/>
                <a:gd name="T25" fmla="*/ 66 h 204"/>
                <a:gd name="T26" fmla="*/ 28 w 208"/>
                <a:gd name="T27" fmla="*/ 79 h 204"/>
                <a:gd name="T28" fmla="*/ 0 w 208"/>
                <a:gd name="T29" fmla="*/ 91 h 204"/>
                <a:gd name="T30" fmla="*/ 0 w 208"/>
                <a:gd name="T31" fmla="*/ 114 h 204"/>
                <a:gd name="T32" fmla="*/ 28 w 208"/>
                <a:gd name="T33" fmla="*/ 125 h 204"/>
                <a:gd name="T34" fmla="*/ 34 w 208"/>
                <a:gd name="T35" fmla="*/ 138 h 204"/>
                <a:gd name="T36" fmla="*/ 22 w 208"/>
                <a:gd name="T37" fmla="*/ 167 h 204"/>
                <a:gd name="T38" fmla="*/ 39 w 208"/>
                <a:gd name="T39" fmla="*/ 182 h 204"/>
                <a:gd name="T40" fmla="*/ 67 w 208"/>
                <a:gd name="T41" fmla="*/ 171 h 204"/>
                <a:gd name="T42" fmla="*/ 80 w 208"/>
                <a:gd name="T43" fmla="*/ 176 h 204"/>
                <a:gd name="T44" fmla="*/ 93 w 208"/>
                <a:gd name="T45" fmla="*/ 204 h 204"/>
                <a:gd name="T46" fmla="*/ 116 w 208"/>
                <a:gd name="T47" fmla="*/ 204 h 204"/>
                <a:gd name="T48" fmla="*/ 128 w 208"/>
                <a:gd name="T49" fmla="*/ 176 h 204"/>
                <a:gd name="T50" fmla="*/ 141 w 208"/>
                <a:gd name="T51" fmla="*/ 171 h 204"/>
                <a:gd name="T52" fmla="*/ 170 w 208"/>
                <a:gd name="T53" fmla="*/ 182 h 204"/>
                <a:gd name="T54" fmla="*/ 186 w 208"/>
                <a:gd name="T55" fmla="*/ 166 h 204"/>
                <a:gd name="T56" fmla="*/ 174 w 208"/>
                <a:gd name="T57" fmla="*/ 138 h 204"/>
                <a:gd name="T58" fmla="*/ 179 w 208"/>
                <a:gd name="T59" fmla="*/ 125 h 204"/>
                <a:gd name="T60" fmla="*/ 208 w 208"/>
                <a:gd name="T61" fmla="*/ 113 h 204"/>
                <a:gd name="T62" fmla="*/ 208 w 208"/>
                <a:gd name="T63" fmla="*/ 90 h 204"/>
                <a:gd name="T64" fmla="*/ 179 w 208"/>
                <a:gd name="T65" fmla="*/ 79 h 204"/>
                <a:gd name="T66" fmla="*/ 137 w 208"/>
                <a:gd name="T67" fmla="*/ 102 h 204"/>
                <a:gd name="T68" fmla="*/ 104 w 208"/>
                <a:gd name="T69" fmla="*/ 135 h 204"/>
                <a:gd name="T70" fmla="*/ 70 w 208"/>
                <a:gd name="T71" fmla="*/ 102 h 204"/>
                <a:gd name="T72" fmla="*/ 104 w 208"/>
                <a:gd name="T73" fmla="*/ 69 h 204"/>
                <a:gd name="T74" fmla="*/ 137 w 208"/>
                <a:gd name="T75" fmla="*/ 102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8" h="204">
                  <a:moveTo>
                    <a:pt x="179" y="79"/>
                  </a:moveTo>
                  <a:cubicBezTo>
                    <a:pt x="174" y="66"/>
                    <a:pt x="174" y="66"/>
                    <a:pt x="174" y="66"/>
                  </a:cubicBezTo>
                  <a:cubicBezTo>
                    <a:pt x="174" y="66"/>
                    <a:pt x="186" y="39"/>
                    <a:pt x="185" y="38"/>
                  </a:cubicBezTo>
                  <a:cubicBezTo>
                    <a:pt x="169" y="22"/>
                    <a:pt x="169" y="22"/>
                    <a:pt x="169" y="22"/>
                  </a:cubicBezTo>
                  <a:cubicBezTo>
                    <a:pt x="168" y="21"/>
                    <a:pt x="140" y="33"/>
                    <a:pt x="140" y="33"/>
                  </a:cubicBezTo>
                  <a:cubicBezTo>
                    <a:pt x="128" y="28"/>
                    <a:pt x="128" y="28"/>
                    <a:pt x="128" y="28"/>
                  </a:cubicBezTo>
                  <a:cubicBezTo>
                    <a:pt x="128" y="28"/>
                    <a:pt x="116" y="0"/>
                    <a:pt x="115" y="0"/>
                  </a:cubicBezTo>
                  <a:cubicBezTo>
                    <a:pt x="92" y="0"/>
                    <a:pt x="92" y="0"/>
                    <a:pt x="92" y="0"/>
                  </a:cubicBezTo>
                  <a:cubicBezTo>
                    <a:pt x="90" y="0"/>
                    <a:pt x="80" y="28"/>
                    <a:pt x="80" y="28"/>
                  </a:cubicBezTo>
                  <a:cubicBezTo>
                    <a:pt x="67" y="33"/>
                    <a:pt x="67" y="33"/>
                    <a:pt x="67" y="33"/>
                  </a:cubicBezTo>
                  <a:cubicBezTo>
                    <a:pt x="67" y="33"/>
                    <a:pt x="39" y="21"/>
                    <a:pt x="38" y="22"/>
                  </a:cubicBezTo>
                  <a:cubicBezTo>
                    <a:pt x="22" y="38"/>
                    <a:pt x="22" y="38"/>
                    <a:pt x="22" y="38"/>
                  </a:cubicBezTo>
                  <a:cubicBezTo>
                    <a:pt x="21" y="39"/>
                    <a:pt x="34" y="66"/>
                    <a:pt x="34" y="66"/>
                  </a:cubicBezTo>
                  <a:cubicBezTo>
                    <a:pt x="28" y="79"/>
                    <a:pt x="28" y="79"/>
                    <a:pt x="28" y="79"/>
                  </a:cubicBezTo>
                  <a:cubicBezTo>
                    <a:pt x="28" y="79"/>
                    <a:pt x="0" y="90"/>
                    <a:pt x="0" y="91"/>
                  </a:cubicBezTo>
                  <a:cubicBezTo>
                    <a:pt x="0" y="114"/>
                    <a:pt x="0" y="114"/>
                    <a:pt x="0" y="114"/>
                  </a:cubicBezTo>
                  <a:cubicBezTo>
                    <a:pt x="0" y="115"/>
                    <a:pt x="28" y="125"/>
                    <a:pt x="28" y="125"/>
                  </a:cubicBezTo>
                  <a:cubicBezTo>
                    <a:pt x="34" y="138"/>
                    <a:pt x="34" y="138"/>
                    <a:pt x="34" y="138"/>
                  </a:cubicBezTo>
                  <a:cubicBezTo>
                    <a:pt x="34" y="138"/>
                    <a:pt x="21" y="166"/>
                    <a:pt x="22" y="167"/>
                  </a:cubicBezTo>
                  <a:cubicBezTo>
                    <a:pt x="39" y="182"/>
                    <a:pt x="39" y="182"/>
                    <a:pt x="39" y="182"/>
                  </a:cubicBezTo>
                  <a:cubicBezTo>
                    <a:pt x="40" y="183"/>
                    <a:pt x="67" y="171"/>
                    <a:pt x="67" y="171"/>
                  </a:cubicBezTo>
                  <a:cubicBezTo>
                    <a:pt x="80" y="176"/>
                    <a:pt x="80" y="176"/>
                    <a:pt x="80" y="176"/>
                  </a:cubicBezTo>
                  <a:cubicBezTo>
                    <a:pt x="80" y="176"/>
                    <a:pt x="91" y="204"/>
                    <a:pt x="93" y="204"/>
                  </a:cubicBezTo>
                  <a:cubicBezTo>
                    <a:pt x="116" y="204"/>
                    <a:pt x="116" y="204"/>
                    <a:pt x="116" y="204"/>
                  </a:cubicBezTo>
                  <a:cubicBezTo>
                    <a:pt x="117" y="204"/>
                    <a:pt x="128" y="176"/>
                    <a:pt x="128" y="176"/>
                  </a:cubicBezTo>
                  <a:cubicBezTo>
                    <a:pt x="141" y="171"/>
                    <a:pt x="141" y="171"/>
                    <a:pt x="141" y="171"/>
                  </a:cubicBezTo>
                  <a:cubicBezTo>
                    <a:pt x="141" y="171"/>
                    <a:pt x="169" y="183"/>
                    <a:pt x="170" y="182"/>
                  </a:cubicBezTo>
                  <a:cubicBezTo>
                    <a:pt x="186" y="166"/>
                    <a:pt x="186" y="166"/>
                    <a:pt x="186" y="166"/>
                  </a:cubicBezTo>
                  <a:cubicBezTo>
                    <a:pt x="187" y="165"/>
                    <a:pt x="174" y="138"/>
                    <a:pt x="174" y="138"/>
                  </a:cubicBezTo>
                  <a:cubicBezTo>
                    <a:pt x="179" y="125"/>
                    <a:pt x="179" y="125"/>
                    <a:pt x="179" y="125"/>
                  </a:cubicBezTo>
                  <a:cubicBezTo>
                    <a:pt x="179" y="125"/>
                    <a:pt x="208" y="114"/>
                    <a:pt x="208" y="113"/>
                  </a:cubicBezTo>
                  <a:cubicBezTo>
                    <a:pt x="208" y="90"/>
                    <a:pt x="208" y="90"/>
                    <a:pt x="208" y="90"/>
                  </a:cubicBezTo>
                  <a:cubicBezTo>
                    <a:pt x="208" y="89"/>
                    <a:pt x="179" y="79"/>
                    <a:pt x="179" y="79"/>
                  </a:cubicBezTo>
                  <a:moveTo>
                    <a:pt x="137" y="102"/>
                  </a:moveTo>
                  <a:cubicBezTo>
                    <a:pt x="137" y="120"/>
                    <a:pt x="122" y="135"/>
                    <a:pt x="104" y="135"/>
                  </a:cubicBezTo>
                  <a:cubicBezTo>
                    <a:pt x="85" y="135"/>
                    <a:pt x="70" y="120"/>
                    <a:pt x="70" y="102"/>
                  </a:cubicBezTo>
                  <a:cubicBezTo>
                    <a:pt x="70" y="84"/>
                    <a:pt x="85" y="69"/>
                    <a:pt x="104" y="69"/>
                  </a:cubicBezTo>
                  <a:cubicBezTo>
                    <a:pt x="122" y="69"/>
                    <a:pt x="137" y="84"/>
                    <a:pt x="137" y="102"/>
                  </a:cubicBezTo>
                </a:path>
              </a:pathLst>
            </a:custGeom>
            <a:solidFill>
              <a:schemeClr val="bg1"/>
            </a:solidFill>
            <a:ln>
              <a:noFill/>
            </a:ln>
          </p:spPr>
          <p:txBody>
            <a:bodyPr vert="horz" wrap="square" lIns="91440" tIns="45720" rIns="91440" bIns="45720" numCol="1" anchor="t" anchorCtr="0" compatLnSpc="1"/>
            <a:lstStyle/>
            <a:p>
              <a:endParaRPr lang="id-ID" sz="1600"/>
            </a:p>
          </p:txBody>
        </p:sp>
        <p:sp>
          <p:nvSpPr>
            <p:cNvPr id="42" name="TextBox 34"/>
            <p:cNvSpPr txBox="1"/>
            <p:nvPr/>
          </p:nvSpPr>
          <p:spPr>
            <a:xfrm>
              <a:off x="514511" y="4086993"/>
              <a:ext cx="2499849" cy="571653"/>
            </a:xfrm>
            <a:prstGeom prst="rect">
              <a:avLst/>
            </a:prstGeom>
            <a:noFill/>
          </p:spPr>
          <p:txBody>
            <a:bodyPr wrap="none" rtlCol="0">
              <a:spAutoFit/>
            </a:bodyPr>
            <a:lstStyle/>
            <a:p>
              <a:r>
                <a:rPr lang="id-ID" sz="3200" b="1" dirty="0">
                  <a:solidFill>
                    <a:schemeClr val="bg1">
                      <a:lumMod val="50000"/>
                    </a:schemeClr>
                  </a:solidFill>
                  <a:latin typeface="Raleway" panose="020B0003030101060003" pitchFamily="34" charset="0"/>
                </a:rPr>
                <a:t>Line Mozam</a:t>
              </a:r>
            </a:p>
          </p:txBody>
        </p:sp>
        <p:sp>
          <p:nvSpPr>
            <p:cNvPr id="43" name="Rectangle 128"/>
            <p:cNvSpPr/>
            <p:nvPr/>
          </p:nvSpPr>
          <p:spPr>
            <a:xfrm>
              <a:off x="514511" y="4668867"/>
              <a:ext cx="2733796" cy="1153734"/>
            </a:xfrm>
            <a:prstGeom prst="rect">
              <a:avLst/>
            </a:prstGeom>
          </p:spPr>
          <p:txBody>
            <a:bodyPr wrap="square">
              <a:spAutoFit/>
            </a:bodyPr>
            <a:lstStyle/>
            <a:p>
              <a:pPr algn="just"/>
              <a:r>
                <a:rPr lang="id-ID" sz="1000" b="1" dirty="0">
                  <a:solidFill>
                    <a:schemeClr val="bg1">
                      <a:lumMod val="50000"/>
                    </a:schemeClr>
                  </a:solidFill>
                  <a:latin typeface="PT Sans" panose="020B0503020203020204" pitchFamily="34" charset="0"/>
                </a:rPr>
                <a:t>Suitable for all categories </a:t>
              </a:r>
              <a:r>
                <a:rPr lang="id-ID" sz="1000" dirty="0">
                  <a:solidFill>
                    <a:schemeClr val="bg1">
                      <a:lumMod val="50000"/>
                    </a:schemeClr>
                  </a:solidFill>
                  <a:latin typeface="PT Sans" panose="020B0503020203020204" pitchFamily="34" charset="0"/>
                </a:rPr>
                <a:t>business and personal presentation, eaque ipsa quae ab illo inventore veritatis et quasi architecto beatae business and personal presentation, eaque ipsa quae ab illo inventore veritatis et quasi architecto beatae business</a:t>
              </a:r>
            </a:p>
            <a:p>
              <a:pPr algn="just"/>
              <a:endParaRPr lang="id-ID" sz="1000" dirty="0">
                <a:solidFill>
                  <a:schemeClr val="bg1">
                    <a:lumMod val="50000"/>
                  </a:schemeClr>
                </a:solidFill>
                <a:latin typeface="PT Sans" panose="020B0503020203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anim calcmode="lin" valueType="num">
                                      <p:cBhvr>
                                        <p:cTn id="8" dur="750" fill="hold"/>
                                        <p:tgtEl>
                                          <p:spTgt spid="4"/>
                                        </p:tgtEl>
                                        <p:attrNameLst>
                                          <p:attrName>ppt_x</p:attrName>
                                        </p:attrNameLst>
                                      </p:cBhvr>
                                      <p:tavLst>
                                        <p:tav tm="0">
                                          <p:val>
                                            <p:strVal val="#ppt_x"/>
                                          </p:val>
                                        </p:tav>
                                        <p:tav tm="100000">
                                          <p:val>
                                            <p:strVal val="#ppt_x"/>
                                          </p:val>
                                        </p:tav>
                                      </p:tavLst>
                                    </p:anim>
                                    <p:anim calcmode="lin" valueType="num">
                                      <p:cBhvr>
                                        <p:cTn id="9" dur="75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1000"/>
                                        <p:tgtEl>
                                          <p:spTgt spid="17"/>
                                        </p:tgtEl>
                                      </p:cBhvr>
                                    </p:animEffect>
                                    <p:anim calcmode="lin" valueType="num">
                                      <p:cBhvr>
                                        <p:cTn id="14" dur="1000" fill="hold"/>
                                        <p:tgtEl>
                                          <p:spTgt spid="17"/>
                                        </p:tgtEl>
                                        <p:attrNameLst>
                                          <p:attrName>ppt_x</p:attrName>
                                        </p:attrNameLst>
                                      </p:cBhvr>
                                      <p:tavLst>
                                        <p:tav tm="0">
                                          <p:val>
                                            <p:strVal val="#ppt_x"/>
                                          </p:val>
                                        </p:tav>
                                        <p:tav tm="100000">
                                          <p:val>
                                            <p:strVal val="#ppt_x"/>
                                          </p:val>
                                        </p:tav>
                                      </p:tavLst>
                                    </p:anim>
                                    <p:anim calcmode="lin" valueType="num">
                                      <p:cBhvr>
                                        <p:cTn id="15"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456813"/>
            <a:ext cx="12190413" cy="800487"/>
            <a:chOff x="0" y="475863"/>
            <a:chExt cx="12190413" cy="800487"/>
          </a:xfrm>
        </p:grpSpPr>
        <p:sp>
          <p:nvSpPr>
            <p:cNvPr id="9" name="矩形 3"/>
            <p:cNvSpPr/>
            <p:nvPr/>
          </p:nvSpPr>
          <p:spPr>
            <a:xfrm>
              <a:off x="4581276" y="475863"/>
              <a:ext cx="3057229" cy="523212"/>
            </a:xfrm>
            <a:prstGeom prst="rect">
              <a:avLst/>
            </a:prstGeom>
            <a:noFill/>
            <a:ln w="9525">
              <a:noFill/>
              <a:miter/>
            </a:ln>
          </p:spPr>
          <p:txBody>
            <a:bodyPr wrap="none" lIns="91431" tIns="45716" rIns="91431" bIns="45716">
              <a:spAutoFit/>
            </a:bodyPr>
            <a:lstStyle/>
            <a:p>
              <a:pPr lvl="0" algn="ctr" eaLnBrk="1" hangingPunct="1">
                <a:buNone/>
              </a:pPr>
              <a:r>
                <a:rPr lang="zh-CN" altLang="en-US" sz="2800" b="1" dirty="0">
                  <a:solidFill>
                    <a:schemeClr val="tx2">
                      <a:lumMod val="50000"/>
                    </a:schemeClr>
                  </a:solidFill>
                  <a:latin typeface="Arial" panose="020B0604020202020204" pitchFamily="34" charset="0"/>
                  <a:ea typeface="微软雅黑" panose="020B0503020204020204" pitchFamily="34" charset="-122"/>
                  <a:sym typeface="Arial" panose="020B0604020202020204" pitchFamily="34" charset="0"/>
                </a:rPr>
                <a:t>加入你的标题描述</a:t>
              </a:r>
            </a:p>
          </p:txBody>
        </p:sp>
        <p:cxnSp>
          <p:nvCxnSpPr>
            <p:cNvPr id="3" name="直接连接符 2"/>
            <p:cNvCxnSpPr/>
            <p:nvPr/>
          </p:nvCxnSpPr>
          <p:spPr>
            <a:xfrm>
              <a:off x="0" y="1276350"/>
              <a:ext cx="12190413" cy="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2" name="组合 1"/>
          <p:cNvGrpSpPr/>
          <p:nvPr/>
        </p:nvGrpSpPr>
        <p:grpSpPr>
          <a:xfrm>
            <a:off x="2106616" y="1598334"/>
            <a:ext cx="7977184" cy="5013123"/>
            <a:chOff x="1605317" y="1263887"/>
            <a:chExt cx="8979782" cy="5643187"/>
          </a:xfrm>
        </p:grpSpPr>
        <p:sp>
          <p:nvSpPr>
            <p:cNvPr id="5" name="38"/>
            <p:cNvSpPr/>
            <p:nvPr/>
          </p:nvSpPr>
          <p:spPr>
            <a:xfrm>
              <a:off x="2875866" y="2035980"/>
              <a:ext cx="6482652" cy="4322328"/>
            </a:xfrm>
            <a:prstGeom prst="rect">
              <a:avLst/>
            </a:prstGeom>
            <a:ln>
              <a:noFill/>
            </a:ln>
          </p:spPr>
        </p:sp>
        <p:grpSp>
          <p:nvGrpSpPr>
            <p:cNvPr id="6" name="Group 54"/>
            <p:cNvGrpSpPr/>
            <p:nvPr/>
          </p:nvGrpSpPr>
          <p:grpSpPr>
            <a:xfrm>
              <a:off x="5272400" y="2115035"/>
              <a:ext cx="1747099" cy="776157"/>
              <a:chOff x="5603652" y="1574442"/>
              <a:chExt cx="1310495" cy="582117"/>
            </a:xfrm>
          </p:grpSpPr>
          <p:sp>
            <p:nvSpPr>
              <p:cNvPr id="7" name="Text Placeholder 3"/>
              <p:cNvSpPr txBox="1"/>
              <p:nvPr/>
            </p:nvSpPr>
            <p:spPr>
              <a:xfrm>
                <a:off x="5825769" y="1574442"/>
                <a:ext cx="866261" cy="20787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zh-CN" altLang="en-US" sz="1600" dirty="0">
                    <a:solidFill>
                      <a:schemeClr val="bg1">
                        <a:lumMod val="65000"/>
                      </a:schemeClr>
                    </a:solidFill>
                    <a:latin typeface="微软雅黑" panose="020B0503020204020204" pitchFamily="34" charset="-122"/>
                    <a:ea typeface="微软雅黑" panose="020B0503020204020204" pitchFamily="34" charset="-122"/>
                  </a:rPr>
                  <a:t>添加副标题</a:t>
                </a:r>
                <a:endParaRPr lang="en-US" sz="1600"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8" name="Text Placeholder 3"/>
              <p:cNvSpPr txBox="1"/>
              <p:nvPr/>
            </p:nvSpPr>
            <p:spPr>
              <a:xfrm>
                <a:off x="5603652" y="1818761"/>
                <a:ext cx="1310495" cy="337798"/>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zh-CN" altLang="en-US" sz="1300" dirty="0">
                    <a:solidFill>
                      <a:schemeClr val="bg1">
                        <a:lumMod val="65000"/>
                      </a:schemeClr>
                    </a:solidFill>
                    <a:latin typeface="微软雅黑" panose="020B0503020204020204" pitchFamily="34" charset="-122"/>
                    <a:ea typeface="微软雅黑" panose="020B0503020204020204" pitchFamily="34" charset="-122"/>
                  </a:rPr>
                  <a:t>单击此处添加副标题或详细文本描述</a:t>
                </a:r>
              </a:p>
            </p:txBody>
          </p:sp>
        </p:grpSp>
        <p:sp>
          <p:nvSpPr>
            <p:cNvPr id="10" name="Block Arc 30"/>
            <p:cNvSpPr/>
            <p:nvPr/>
          </p:nvSpPr>
          <p:spPr>
            <a:xfrm>
              <a:off x="3668525" y="1704503"/>
              <a:ext cx="4897333" cy="4897968"/>
            </a:xfrm>
            <a:prstGeom prst="blockArc">
              <a:avLst>
                <a:gd name="adj1" fmla="val 11789250"/>
                <a:gd name="adj2" fmla="val 15360620"/>
                <a:gd name="adj3" fmla="val 5119"/>
              </a:avLst>
            </a:prstGeom>
            <a:solidFill>
              <a:schemeClr val="tx2">
                <a:lumMod val="50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1" name="Block Arc 31"/>
            <p:cNvSpPr/>
            <p:nvPr/>
          </p:nvSpPr>
          <p:spPr>
            <a:xfrm>
              <a:off x="3668525" y="1704503"/>
              <a:ext cx="4897333" cy="4897968"/>
            </a:xfrm>
            <a:prstGeom prst="blockArc">
              <a:avLst>
                <a:gd name="adj1" fmla="val 6355102"/>
                <a:gd name="adj2" fmla="val 10020836"/>
                <a:gd name="adj3" fmla="val 4936"/>
              </a:avLst>
            </a:prstGeom>
            <a:solidFill>
              <a:schemeClr val="tx2">
                <a:lumMod val="50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2" name="Block Arc 32"/>
            <p:cNvSpPr/>
            <p:nvPr/>
          </p:nvSpPr>
          <p:spPr>
            <a:xfrm>
              <a:off x="3668525" y="1704503"/>
              <a:ext cx="4897333" cy="4897968"/>
            </a:xfrm>
            <a:prstGeom prst="blockArc">
              <a:avLst>
                <a:gd name="adj1" fmla="val 1053616"/>
                <a:gd name="adj2" fmla="val 4473124"/>
                <a:gd name="adj3" fmla="val 5193"/>
              </a:avLst>
            </a:prstGeom>
            <a:solidFill>
              <a:schemeClr val="tx2">
                <a:lumMod val="50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3" name="Block Arc 33"/>
            <p:cNvSpPr/>
            <p:nvPr/>
          </p:nvSpPr>
          <p:spPr>
            <a:xfrm>
              <a:off x="3668525" y="1704503"/>
              <a:ext cx="4897333" cy="4897968"/>
            </a:xfrm>
            <a:prstGeom prst="blockArc">
              <a:avLst>
                <a:gd name="adj1" fmla="val 17493344"/>
                <a:gd name="adj2" fmla="val 20707070"/>
                <a:gd name="adj3" fmla="val 4939"/>
              </a:avLst>
            </a:prstGeom>
            <a:solidFill>
              <a:schemeClr val="tx2">
                <a:lumMod val="50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14" name="Group 54"/>
            <p:cNvGrpSpPr/>
            <p:nvPr/>
          </p:nvGrpSpPr>
          <p:grpSpPr>
            <a:xfrm>
              <a:off x="5272400" y="5255142"/>
              <a:ext cx="1747099" cy="776157"/>
              <a:chOff x="5603652" y="1574442"/>
              <a:chExt cx="1310495" cy="582117"/>
            </a:xfrm>
          </p:grpSpPr>
          <p:sp>
            <p:nvSpPr>
              <p:cNvPr id="15" name="Text Placeholder 3"/>
              <p:cNvSpPr txBox="1"/>
              <p:nvPr/>
            </p:nvSpPr>
            <p:spPr>
              <a:xfrm>
                <a:off x="5825769" y="1574442"/>
                <a:ext cx="866261" cy="20787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zh-CN" altLang="en-US" sz="1600" dirty="0">
                    <a:solidFill>
                      <a:schemeClr val="bg1">
                        <a:lumMod val="65000"/>
                      </a:schemeClr>
                    </a:solidFill>
                    <a:latin typeface="微软雅黑" panose="020B0503020204020204" pitchFamily="34" charset="-122"/>
                    <a:ea typeface="微软雅黑" panose="020B0503020204020204" pitchFamily="34" charset="-122"/>
                  </a:rPr>
                  <a:t>添加副标题</a:t>
                </a:r>
                <a:endParaRPr lang="en-US" sz="1600"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16" name="Text Placeholder 3"/>
              <p:cNvSpPr txBox="1"/>
              <p:nvPr/>
            </p:nvSpPr>
            <p:spPr>
              <a:xfrm>
                <a:off x="5603652" y="1818761"/>
                <a:ext cx="1310495" cy="337798"/>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zh-CN" altLang="en-US" sz="1300" dirty="0">
                    <a:solidFill>
                      <a:schemeClr val="bg1">
                        <a:lumMod val="65000"/>
                      </a:schemeClr>
                    </a:solidFill>
                    <a:latin typeface="微软雅黑" panose="020B0503020204020204" pitchFamily="34" charset="-122"/>
                    <a:ea typeface="微软雅黑" panose="020B0503020204020204" pitchFamily="34" charset="-122"/>
                  </a:rPr>
                  <a:t>单击此处添加副标题或详细文本描述</a:t>
                </a:r>
              </a:p>
            </p:txBody>
          </p:sp>
        </p:grpSp>
        <p:sp>
          <p:nvSpPr>
            <p:cNvPr id="17" name="40"/>
            <p:cNvSpPr/>
            <p:nvPr/>
          </p:nvSpPr>
          <p:spPr>
            <a:xfrm>
              <a:off x="5692677" y="6075572"/>
              <a:ext cx="906541" cy="831502"/>
            </a:xfrm>
            <a:prstGeom prst="rect">
              <a:avLst/>
            </a:prstGeom>
          </p:spPr>
          <p:txBody>
            <a:bodyPr wrap="square" lIns="0" tIns="0" rIns="0" bIns="0">
              <a:spAutoFit/>
            </a:bodyPr>
            <a:lstStyle/>
            <a:p>
              <a:pPr algn="ctr"/>
              <a:r>
                <a:rPr lang="en-US" sz="4800" dirty="0">
                  <a:solidFill>
                    <a:schemeClr val="bg1">
                      <a:lumMod val="65000"/>
                    </a:schemeClr>
                  </a:solidFill>
                  <a:latin typeface="微软雅黑" panose="020B0503020204020204" pitchFamily="34" charset="-122"/>
                  <a:ea typeface="微软雅黑" panose="020B0503020204020204" pitchFamily="34" charset="-122"/>
                </a:rPr>
                <a:t>3</a:t>
              </a:r>
            </a:p>
          </p:txBody>
        </p:sp>
        <p:grpSp>
          <p:nvGrpSpPr>
            <p:cNvPr id="18" name="Group 54"/>
            <p:cNvGrpSpPr/>
            <p:nvPr/>
          </p:nvGrpSpPr>
          <p:grpSpPr>
            <a:xfrm>
              <a:off x="8838000" y="3712844"/>
              <a:ext cx="1747099" cy="776157"/>
              <a:chOff x="5603652" y="1574442"/>
              <a:chExt cx="1310495" cy="582117"/>
            </a:xfrm>
          </p:grpSpPr>
          <p:sp>
            <p:nvSpPr>
              <p:cNvPr id="19" name="Text Placeholder 3"/>
              <p:cNvSpPr txBox="1"/>
              <p:nvPr/>
            </p:nvSpPr>
            <p:spPr>
              <a:xfrm>
                <a:off x="5603652" y="1574442"/>
                <a:ext cx="866260" cy="20787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200">
                  <a:spcBef>
                    <a:spcPct val="20000"/>
                  </a:spcBef>
                  <a:defRPr/>
                </a:pPr>
                <a:r>
                  <a:rPr lang="zh-CN" altLang="en-US" sz="1600" dirty="0">
                    <a:solidFill>
                      <a:schemeClr val="bg1">
                        <a:lumMod val="65000"/>
                      </a:schemeClr>
                    </a:solidFill>
                    <a:latin typeface="微软雅黑" panose="020B0503020204020204" pitchFamily="34" charset="-122"/>
                    <a:ea typeface="微软雅黑" panose="020B0503020204020204" pitchFamily="34" charset="-122"/>
                  </a:rPr>
                  <a:t>添加副标题</a:t>
                </a:r>
                <a:endParaRPr lang="en-US" sz="1600"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20" name="Text Placeholder 3"/>
              <p:cNvSpPr txBox="1"/>
              <p:nvPr/>
            </p:nvSpPr>
            <p:spPr>
              <a:xfrm>
                <a:off x="5603652" y="1818761"/>
                <a:ext cx="1310495" cy="337798"/>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200">
                  <a:spcBef>
                    <a:spcPct val="20000"/>
                  </a:spcBef>
                  <a:defRPr/>
                </a:pPr>
                <a:r>
                  <a:rPr lang="zh-CN" altLang="en-US" sz="1300" dirty="0">
                    <a:solidFill>
                      <a:schemeClr val="bg1">
                        <a:lumMod val="65000"/>
                      </a:schemeClr>
                    </a:solidFill>
                    <a:latin typeface="微软雅黑" panose="020B0503020204020204" pitchFamily="34" charset="-122"/>
                    <a:ea typeface="微软雅黑" panose="020B0503020204020204" pitchFamily="34" charset="-122"/>
                  </a:rPr>
                  <a:t>单击此处添加副标题或详细文本描述</a:t>
                </a:r>
              </a:p>
            </p:txBody>
          </p:sp>
        </p:grpSp>
        <p:sp>
          <p:nvSpPr>
            <p:cNvPr id="21" name="51"/>
            <p:cNvSpPr/>
            <p:nvPr/>
          </p:nvSpPr>
          <p:spPr>
            <a:xfrm>
              <a:off x="7917913" y="3807708"/>
              <a:ext cx="906541" cy="831501"/>
            </a:xfrm>
            <a:prstGeom prst="rect">
              <a:avLst/>
            </a:prstGeom>
          </p:spPr>
          <p:txBody>
            <a:bodyPr wrap="square" lIns="0" tIns="0" rIns="0" bIns="0">
              <a:spAutoFit/>
            </a:bodyPr>
            <a:lstStyle/>
            <a:p>
              <a:pPr algn="ctr"/>
              <a:r>
                <a:rPr lang="en-US" sz="4800" dirty="0">
                  <a:solidFill>
                    <a:schemeClr val="bg1">
                      <a:lumMod val="65000"/>
                    </a:schemeClr>
                  </a:solidFill>
                  <a:latin typeface="微软雅黑" panose="020B0503020204020204" pitchFamily="34" charset="-122"/>
                  <a:ea typeface="微软雅黑" panose="020B0503020204020204" pitchFamily="34" charset="-122"/>
                </a:rPr>
                <a:t>4</a:t>
              </a:r>
            </a:p>
          </p:txBody>
        </p:sp>
        <p:grpSp>
          <p:nvGrpSpPr>
            <p:cNvPr id="22" name="Group 54"/>
            <p:cNvGrpSpPr/>
            <p:nvPr/>
          </p:nvGrpSpPr>
          <p:grpSpPr>
            <a:xfrm>
              <a:off x="1605317" y="3712844"/>
              <a:ext cx="1747099" cy="776157"/>
              <a:chOff x="5603652" y="1574442"/>
              <a:chExt cx="1310495" cy="582117"/>
            </a:xfrm>
          </p:grpSpPr>
          <p:sp>
            <p:nvSpPr>
              <p:cNvPr id="23" name="Text Placeholder 3"/>
              <p:cNvSpPr txBox="1"/>
              <p:nvPr/>
            </p:nvSpPr>
            <p:spPr>
              <a:xfrm>
                <a:off x="6047887" y="1574442"/>
                <a:ext cx="866260" cy="20787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200">
                  <a:spcBef>
                    <a:spcPct val="20000"/>
                  </a:spcBef>
                  <a:defRPr/>
                </a:pPr>
                <a:r>
                  <a:rPr lang="zh-CN" altLang="en-US" sz="1600" dirty="0">
                    <a:solidFill>
                      <a:schemeClr val="bg1">
                        <a:lumMod val="65000"/>
                      </a:schemeClr>
                    </a:solidFill>
                    <a:latin typeface="微软雅黑" panose="020B0503020204020204" pitchFamily="34" charset="-122"/>
                    <a:ea typeface="微软雅黑" panose="020B0503020204020204" pitchFamily="34" charset="-122"/>
                  </a:rPr>
                  <a:t>添加副标题</a:t>
                </a:r>
                <a:endParaRPr lang="en-US" sz="1600"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24" name="Text Placeholder 3"/>
              <p:cNvSpPr txBox="1"/>
              <p:nvPr/>
            </p:nvSpPr>
            <p:spPr>
              <a:xfrm>
                <a:off x="5603652" y="1818761"/>
                <a:ext cx="1310495" cy="337798"/>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200">
                  <a:spcBef>
                    <a:spcPct val="20000"/>
                  </a:spcBef>
                  <a:defRPr/>
                </a:pPr>
                <a:r>
                  <a:rPr lang="zh-CN" altLang="en-US" sz="1300" dirty="0">
                    <a:solidFill>
                      <a:schemeClr val="bg1">
                        <a:lumMod val="65000"/>
                      </a:schemeClr>
                    </a:solidFill>
                    <a:latin typeface="微软雅黑" panose="020B0503020204020204" pitchFamily="34" charset="-122"/>
                    <a:ea typeface="微软雅黑" panose="020B0503020204020204" pitchFamily="34" charset="-122"/>
                  </a:rPr>
                  <a:t>单击此处添加副标题或详细文本描述</a:t>
                </a:r>
              </a:p>
            </p:txBody>
          </p:sp>
        </p:grpSp>
        <p:sp>
          <p:nvSpPr>
            <p:cNvPr id="25" name="59"/>
            <p:cNvSpPr/>
            <p:nvPr/>
          </p:nvSpPr>
          <p:spPr>
            <a:xfrm>
              <a:off x="3367467" y="3807708"/>
              <a:ext cx="906541" cy="831501"/>
            </a:xfrm>
            <a:prstGeom prst="rect">
              <a:avLst/>
            </a:prstGeom>
          </p:spPr>
          <p:txBody>
            <a:bodyPr wrap="square" lIns="0" tIns="0" rIns="0" bIns="0">
              <a:spAutoFit/>
            </a:bodyPr>
            <a:lstStyle/>
            <a:p>
              <a:pPr algn="ctr"/>
              <a:r>
                <a:rPr lang="en-US" sz="4800" dirty="0">
                  <a:solidFill>
                    <a:schemeClr val="bg1">
                      <a:lumMod val="65000"/>
                    </a:schemeClr>
                  </a:solidFill>
                  <a:latin typeface="微软雅黑" panose="020B0503020204020204" pitchFamily="34" charset="-122"/>
                  <a:ea typeface="微软雅黑" panose="020B0503020204020204" pitchFamily="34" charset="-122"/>
                </a:rPr>
                <a:t>2</a:t>
              </a:r>
            </a:p>
          </p:txBody>
        </p:sp>
        <p:grpSp>
          <p:nvGrpSpPr>
            <p:cNvPr id="26" name="Group 43"/>
            <p:cNvGrpSpPr/>
            <p:nvPr/>
          </p:nvGrpSpPr>
          <p:grpSpPr>
            <a:xfrm>
              <a:off x="5046920" y="3084477"/>
              <a:ext cx="2119007" cy="2119280"/>
              <a:chOff x="3795843" y="1995681"/>
              <a:chExt cx="1589462" cy="1589460"/>
            </a:xfrm>
          </p:grpSpPr>
          <p:sp>
            <p:nvSpPr>
              <p:cNvPr id="27" name="44"/>
              <p:cNvSpPr/>
              <p:nvPr/>
            </p:nvSpPr>
            <p:spPr>
              <a:xfrm>
                <a:off x="3943786" y="2143623"/>
                <a:ext cx="1293577" cy="1293577"/>
              </a:xfrm>
              <a:custGeom>
                <a:avLst/>
                <a:gdLst>
                  <a:gd name="connsiteX0" fmla="*/ 0 w 1293577"/>
                  <a:gd name="connsiteY0" fmla="*/ 646789 h 1293577"/>
                  <a:gd name="connsiteX1" fmla="*/ 189441 w 1293577"/>
                  <a:gd name="connsiteY1" fmla="*/ 189440 h 1293577"/>
                  <a:gd name="connsiteX2" fmla="*/ 646790 w 1293577"/>
                  <a:gd name="connsiteY2" fmla="*/ 1 h 1293577"/>
                  <a:gd name="connsiteX3" fmla="*/ 1104139 w 1293577"/>
                  <a:gd name="connsiteY3" fmla="*/ 189442 h 1293577"/>
                  <a:gd name="connsiteX4" fmla="*/ 1293578 w 1293577"/>
                  <a:gd name="connsiteY4" fmla="*/ 646791 h 1293577"/>
                  <a:gd name="connsiteX5" fmla="*/ 1104138 w 1293577"/>
                  <a:gd name="connsiteY5" fmla="*/ 1104140 h 1293577"/>
                  <a:gd name="connsiteX6" fmla="*/ 646789 w 1293577"/>
                  <a:gd name="connsiteY6" fmla="*/ 1293580 h 1293577"/>
                  <a:gd name="connsiteX7" fmla="*/ 189440 w 1293577"/>
                  <a:gd name="connsiteY7" fmla="*/ 1104139 h 1293577"/>
                  <a:gd name="connsiteX8" fmla="*/ 0 w 1293577"/>
                  <a:gd name="connsiteY8" fmla="*/ 646790 h 1293577"/>
                  <a:gd name="connsiteX9" fmla="*/ 0 w 1293577"/>
                  <a:gd name="connsiteY9" fmla="*/ 646789 h 129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93577" h="1293577">
                    <a:moveTo>
                      <a:pt x="0" y="646789"/>
                    </a:moveTo>
                    <a:cubicBezTo>
                      <a:pt x="0" y="475250"/>
                      <a:pt x="68144" y="310737"/>
                      <a:pt x="189441" y="189440"/>
                    </a:cubicBezTo>
                    <a:cubicBezTo>
                      <a:pt x="310738" y="68144"/>
                      <a:pt x="475251" y="0"/>
                      <a:pt x="646790" y="1"/>
                    </a:cubicBezTo>
                    <a:cubicBezTo>
                      <a:pt x="818329" y="1"/>
                      <a:pt x="982842" y="68145"/>
                      <a:pt x="1104139" y="189442"/>
                    </a:cubicBezTo>
                    <a:cubicBezTo>
                      <a:pt x="1225435" y="310739"/>
                      <a:pt x="1293579" y="475252"/>
                      <a:pt x="1293578" y="646791"/>
                    </a:cubicBezTo>
                    <a:cubicBezTo>
                      <a:pt x="1293578" y="818330"/>
                      <a:pt x="1225434" y="982844"/>
                      <a:pt x="1104138" y="1104140"/>
                    </a:cubicBezTo>
                    <a:cubicBezTo>
                      <a:pt x="982841" y="1225436"/>
                      <a:pt x="818328" y="1293580"/>
                      <a:pt x="646789" y="1293580"/>
                    </a:cubicBezTo>
                    <a:cubicBezTo>
                      <a:pt x="475250" y="1293580"/>
                      <a:pt x="310736" y="1225436"/>
                      <a:pt x="189440" y="1104139"/>
                    </a:cubicBezTo>
                    <a:cubicBezTo>
                      <a:pt x="68144" y="982842"/>
                      <a:pt x="0" y="818329"/>
                      <a:pt x="0" y="646790"/>
                    </a:cubicBezTo>
                    <a:lnTo>
                      <a:pt x="0" y="646789"/>
                    </a:lnTo>
                    <a:close/>
                  </a:path>
                </a:pathLst>
              </a:custGeom>
              <a:solidFill>
                <a:schemeClr val="tx2">
                  <a:lumMod val="50000"/>
                </a:schemeClr>
              </a:solidFill>
              <a:ln>
                <a:solidFill>
                  <a:schemeClr val="bg1">
                    <a:lumMod val="7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26270" tIns="226270" rIns="226270" bIns="226270" numCol="1" spcCol="1270" anchor="b" anchorCtr="0">
                <a:noAutofit/>
              </a:bodyPr>
              <a:lstStyle/>
              <a:p>
                <a:pPr algn="ctr" defTabSz="1718310">
                  <a:lnSpc>
                    <a:spcPct val="90000"/>
                  </a:lnSpc>
                  <a:spcBef>
                    <a:spcPct val="0"/>
                  </a:spcBef>
                  <a:spcAft>
                    <a:spcPct val="35000"/>
                  </a:spcAft>
                </a:pPr>
                <a:endParaRPr lang="en-US" sz="7200"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28" name="Oval 48"/>
              <p:cNvSpPr>
                <a:spLocks noChangeAspect="1"/>
              </p:cNvSpPr>
              <p:nvPr/>
            </p:nvSpPr>
            <p:spPr>
              <a:xfrm>
                <a:off x="3795843" y="1995681"/>
                <a:ext cx="1589462" cy="1589460"/>
              </a:xfrm>
              <a:prstGeom prst="ellipse">
                <a:avLst/>
              </a:prstGeom>
              <a:noFill/>
              <a:ln w="19050">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65000"/>
                    </a:schemeClr>
                  </a:solidFill>
                  <a:latin typeface="微软雅黑" panose="020B0503020204020204" pitchFamily="34" charset="-122"/>
                  <a:ea typeface="微软雅黑" panose="020B0503020204020204" pitchFamily="34" charset="-122"/>
                </a:endParaRPr>
              </a:p>
            </p:txBody>
          </p:sp>
        </p:grpSp>
        <p:sp>
          <p:nvSpPr>
            <p:cNvPr id="29" name="143"/>
            <p:cNvSpPr>
              <a:spLocks noEditPoints="1"/>
            </p:cNvSpPr>
            <p:nvPr/>
          </p:nvSpPr>
          <p:spPr bwMode="auto">
            <a:xfrm>
              <a:off x="5785900" y="3848100"/>
              <a:ext cx="668138" cy="615472"/>
            </a:xfrm>
            <a:custGeom>
              <a:avLst/>
              <a:gdLst>
                <a:gd name="T0" fmla="*/ 151 w 157"/>
                <a:gd name="T1" fmla="*/ 59 h 145"/>
                <a:gd name="T2" fmla="*/ 130 w 157"/>
                <a:gd name="T3" fmla="*/ 41 h 145"/>
                <a:gd name="T4" fmla="*/ 110 w 157"/>
                <a:gd name="T5" fmla="*/ 23 h 145"/>
                <a:gd name="T6" fmla="*/ 88 w 157"/>
                <a:gd name="T7" fmla="*/ 5 h 145"/>
                <a:gd name="T8" fmla="*/ 69 w 157"/>
                <a:gd name="T9" fmla="*/ 5 h 145"/>
                <a:gd name="T10" fmla="*/ 47 w 157"/>
                <a:gd name="T11" fmla="*/ 23 h 145"/>
                <a:gd name="T12" fmla="*/ 27 w 157"/>
                <a:gd name="T13" fmla="*/ 41 h 145"/>
                <a:gd name="T14" fmla="*/ 6 w 157"/>
                <a:gd name="T15" fmla="*/ 59 h 145"/>
                <a:gd name="T16" fmla="*/ 9 w 157"/>
                <a:gd name="T17" fmla="*/ 68 h 145"/>
                <a:gd name="T18" fmla="*/ 21 w 157"/>
                <a:gd name="T19" fmla="*/ 68 h 145"/>
                <a:gd name="T20" fmla="*/ 21 w 157"/>
                <a:gd name="T21" fmla="*/ 139 h 145"/>
                <a:gd name="T22" fmla="*/ 27 w 157"/>
                <a:gd name="T23" fmla="*/ 145 h 145"/>
                <a:gd name="T24" fmla="*/ 38 w 157"/>
                <a:gd name="T25" fmla="*/ 145 h 145"/>
                <a:gd name="T26" fmla="*/ 38 w 157"/>
                <a:gd name="T27" fmla="*/ 81 h 145"/>
                <a:gd name="T28" fmla="*/ 71 w 157"/>
                <a:gd name="T29" fmla="*/ 81 h 145"/>
                <a:gd name="T30" fmla="*/ 71 w 157"/>
                <a:gd name="T31" fmla="*/ 145 h 145"/>
                <a:gd name="T32" fmla="*/ 130 w 157"/>
                <a:gd name="T33" fmla="*/ 145 h 145"/>
                <a:gd name="T34" fmla="*/ 136 w 157"/>
                <a:gd name="T35" fmla="*/ 139 h 145"/>
                <a:gd name="T36" fmla="*/ 136 w 157"/>
                <a:gd name="T37" fmla="*/ 68 h 145"/>
                <a:gd name="T38" fmla="*/ 148 w 157"/>
                <a:gd name="T39" fmla="*/ 68 h 145"/>
                <a:gd name="T40" fmla="*/ 151 w 157"/>
                <a:gd name="T41" fmla="*/ 59 h 145"/>
                <a:gd name="T42" fmla="*/ 118 w 157"/>
                <a:gd name="T43" fmla="*/ 97 h 145"/>
                <a:gd name="T44" fmla="*/ 89 w 157"/>
                <a:gd name="T45" fmla="*/ 97 h 145"/>
                <a:gd name="T46" fmla="*/ 89 w 157"/>
                <a:gd name="T47" fmla="*/ 72 h 145"/>
                <a:gd name="T48" fmla="*/ 118 w 157"/>
                <a:gd name="T49" fmla="*/ 72 h 145"/>
                <a:gd name="T50" fmla="*/ 118 w 157"/>
                <a:gd name="T51" fmla="*/ 97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7" h="145">
                  <a:moveTo>
                    <a:pt x="151" y="59"/>
                  </a:moveTo>
                  <a:cubicBezTo>
                    <a:pt x="130" y="41"/>
                    <a:pt x="130" y="41"/>
                    <a:pt x="130" y="41"/>
                  </a:cubicBezTo>
                  <a:cubicBezTo>
                    <a:pt x="124" y="36"/>
                    <a:pt x="115" y="28"/>
                    <a:pt x="110" y="23"/>
                  </a:cubicBezTo>
                  <a:cubicBezTo>
                    <a:pt x="88" y="5"/>
                    <a:pt x="88" y="5"/>
                    <a:pt x="88" y="5"/>
                  </a:cubicBezTo>
                  <a:cubicBezTo>
                    <a:pt x="83" y="0"/>
                    <a:pt x="74" y="0"/>
                    <a:pt x="69" y="5"/>
                  </a:cubicBezTo>
                  <a:cubicBezTo>
                    <a:pt x="47" y="23"/>
                    <a:pt x="47" y="23"/>
                    <a:pt x="47" y="23"/>
                  </a:cubicBezTo>
                  <a:cubicBezTo>
                    <a:pt x="42" y="28"/>
                    <a:pt x="33" y="36"/>
                    <a:pt x="27" y="41"/>
                  </a:cubicBezTo>
                  <a:cubicBezTo>
                    <a:pt x="6" y="59"/>
                    <a:pt x="6" y="59"/>
                    <a:pt x="6" y="59"/>
                  </a:cubicBezTo>
                  <a:cubicBezTo>
                    <a:pt x="0" y="64"/>
                    <a:pt x="2" y="68"/>
                    <a:pt x="9" y="68"/>
                  </a:cubicBezTo>
                  <a:cubicBezTo>
                    <a:pt x="21" y="68"/>
                    <a:pt x="21" y="68"/>
                    <a:pt x="21" y="68"/>
                  </a:cubicBezTo>
                  <a:cubicBezTo>
                    <a:pt x="21" y="139"/>
                    <a:pt x="21" y="139"/>
                    <a:pt x="21" y="139"/>
                  </a:cubicBezTo>
                  <a:cubicBezTo>
                    <a:pt x="21" y="142"/>
                    <a:pt x="24" y="145"/>
                    <a:pt x="27" y="145"/>
                  </a:cubicBezTo>
                  <a:cubicBezTo>
                    <a:pt x="38" y="145"/>
                    <a:pt x="38" y="145"/>
                    <a:pt x="38" y="145"/>
                  </a:cubicBezTo>
                  <a:cubicBezTo>
                    <a:pt x="38" y="81"/>
                    <a:pt x="38" y="81"/>
                    <a:pt x="38" y="81"/>
                  </a:cubicBezTo>
                  <a:cubicBezTo>
                    <a:pt x="71" y="81"/>
                    <a:pt x="71" y="81"/>
                    <a:pt x="71" y="81"/>
                  </a:cubicBezTo>
                  <a:cubicBezTo>
                    <a:pt x="71" y="145"/>
                    <a:pt x="71" y="145"/>
                    <a:pt x="71" y="145"/>
                  </a:cubicBezTo>
                  <a:cubicBezTo>
                    <a:pt x="130" y="145"/>
                    <a:pt x="130" y="145"/>
                    <a:pt x="130" y="145"/>
                  </a:cubicBezTo>
                  <a:cubicBezTo>
                    <a:pt x="134" y="145"/>
                    <a:pt x="136" y="142"/>
                    <a:pt x="136" y="139"/>
                  </a:cubicBezTo>
                  <a:cubicBezTo>
                    <a:pt x="136" y="68"/>
                    <a:pt x="136" y="68"/>
                    <a:pt x="136" y="68"/>
                  </a:cubicBezTo>
                  <a:cubicBezTo>
                    <a:pt x="148" y="68"/>
                    <a:pt x="148" y="68"/>
                    <a:pt x="148" y="68"/>
                  </a:cubicBezTo>
                  <a:cubicBezTo>
                    <a:pt x="155" y="68"/>
                    <a:pt x="157" y="64"/>
                    <a:pt x="151" y="59"/>
                  </a:cubicBezTo>
                  <a:close/>
                  <a:moveTo>
                    <a:pt x="118" y="97"/>
                  </a:moveTo>
                  <a:cubicBezTo>
                    <a:pt x="89" y="97"/>
                    <a:pt x="89" y="97"/>
                    <a:pt x="89" y="97"/>
                  </a:cubicBezTo>
                  <a:cubicBezTo>
                    <a:pt x="89" y="72"/>
                    <a:pt x="89" y="72"/>
                    <a:pt x="89" y="72"/>
                  </a:cubicBezTo>
                  <a:cubicBezTo>
                    <a:pt x="118" y="72"/>
                    <a:pt x="118" y="72"/>
                    <a:pt x="118" y="72"/>
                  </a:cubicBezTo>
                  <a:lnTo>
                    <a:pt x="118" y="97"/>
                  </a:lnTo>
                  <a:close/>
                </a:path>
              </a:pathLst>
            </a:custGeom>
            <a:solidFill>
              <a:schemeClr val="bg1"/>
            </a:solidFill>
            <a:ln>
              <a:noFill/>
            </a:ln>
          </p:spPr>
          <p:txBody>
            <a:bodyPr vert="horz" wrap="square" lIns="121908" tIns="60954" rIns="121908" bIns="60954" numCol="1" anchor="t" anchorCtr="0" compatLnSpc="1"/>
            <a:lstStyle/>
            <a:p>
              <a:endParaRPr lang="en-US">
                <a:solidFill>
                  <a:schemeClr val="bg1">
                    <a:lumMod val="65000"/>
                  </a:schemeClr>
                </a:solidFill>
                <a:latin typeface="微软雅黑" panose="020B0503020204020204" pitchFamily="34" charset="-122"/>
                <a:ea typeface="微软雅黑" panose="020B0503020204020204" pitchFamily="34" charset="-122"/>
              </a:endParaRPr>
            </a:p>
          </p:txBody>
        </p:sp>
        <p:sp>
          <p:nvSpPr>
            <p:cNvPr id="30" name="59"/>
            <p:cNvSpPr/>
            <p:nvPr/>
          </p:nvSpPr>
          <p:spPr>
            <a:xfrm>
              <a:off x="5785900" y="1263887"/>
              <a:ext cx="906541" cy="831502"/>
            </a:xfrm>
            <a:prstGeom prst="rect">
              <a:avLst/>
            </a:prstGeom>
          </p:spPr>
          <p:txBody>
            <a:bodyPr wrap="square" lIns="0" tIns="0" rIns="0" bIns="0">
              <a:spAutoFit/>
            </a:bodyPr>
            <a:lstStyle/>
            <a:p>
              <a:pPr algn="ctr"/>
              <a:r>
                <a:rPr lang="en-US" sz="4800" dirty="0">
                  <a:solidFill>
                    <a:schemeClr val="bg1">
                      <a:lumMod val="65000"/>
                    </a:schemeClr>
                  </a:solidFill>
                  <a:latin typeface="微软雅黑" panose="020B0503020204020204" pitchFamily="34" charset="-122"/>
                  <a:ea typeface="微软雅黑" panose="020B0503020204020204" pitchFamily="34" charset="-122"/>
                </a:rPr>
                <a:t>1</a:t>
              </a:r>
            </a:p>
          </p:txBody>
        </p:sp>
      </p:gr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anim calcmode="lin" valueType="num">
                                      <p:cBhvr>
                                        <p:cTn id="8" dur="750" fill="hold"/>
                                        <p:tgtEl>
                                          <p:spTgt spid="4"/>
                                        </p:tgtEl>
                                        <p:attrNameLst>
                                          <p:attrName>ppt_x</p:attrName>
                                        </p:attrNameLst>
                                      </p:cBhvr>
                                      <p:tavLst>
                                        <p:tav tm="0">
                                          <p:val>
                                            <p:strVal val="#ppt_x"/>
                                          </p:val>
                                        </p:tav>
                                        <p:tav tm="100000">
                                          <p:val>
                                            <p:strVal val="#ppt_x"/>
                                          </p:val>
                                        </p:tav>
                                      </p:tavLst>
                                    </p:anim>
                                    <p:anim calcmode="lin" valueType="num">
                                      <p:cBhvr>
                                        <p:cTn id="9" dur="75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1"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1000" fill="hold"/>
                                        <p:tgtEl>
                                          <p:spTgt spid="2"/>
                                        </p:tgtEl>
                                        <p:attrNameLst>
                                          <p:attrName>ppt_x</p:attrName>
                                        </p:attrNameLst>
                                      </p:cBhvr>
                                      <p:tavLst>
                                        <p:tav tm="0">
                                          <p:val>
                                            <p:strVal val="#ppt_x"/>
                                          </p:val>
                                        </p:tav>
                                        <p:tav tm="100000">
                                          <p:val>
                                            <p:strVal val="#ppt_x"/>
                                          </p:val>
                                        </p:tav>
                                      </p:tavLst>
                                    </p:anim>
                                    <p:anim calcmode="lin" valueType="num">
                                      <p:cBhvr additive="base">
                                        <p:cTn id="14" dur="10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456813"/>
            <a:ext cx="12190413" cy="800487"/>
            <a:chOff x="0" y="475863"/>
            <a:chExt cx="12190413" cy="800487"/>
          </a:xfrm>
        </p:grpSpPr>
        <p:sp>
          <p:nvSpPr>
            <p:cNvPr id="9" name="矩形 3"/>
            <p:cNvSpPr/>
            <p:nvPr/>
          </p:nvSpPr>
          <p:spPr>
            <a:xfrm>
              <a:off x="4581276" y="475863"/>
              <a:ext cx="3057229" cy="523212"/>
            </a:xfrm>
            <a:prstGeom prst="rect">
              <a:avLst/>
            </a:prstGeom>
            <a:noFill/>
            <a:ln w="9525">
              <a:noFill/>
              <a:miter/>
            </a:ln>
          </p:spPr>
          <p:txBody>
            <a:bodyPr wrap="none" lIns="91431" tIns="45716" rIns="91431" bIns="45716">
              <a:spAutoFit/>
            </a:bodyPr>
            <a:lstStyle/>
            <a:p>
              <a:pPr lvl="0" algn="ctr" eaLnBrk="1" hangingPunct="1">
                <a:buNone/>
              </a:pPr>
              <a:r>
                <a:rPr lang="zh-CN" altLang="en-US" sz="2800" b="1" dirty="0">
                  <a:solidFill>
                    <a:schemeClr val="tx2">
                      <a:lumMod val="50000"/>
                    </a:schemeClr>
                  </a:solidFill>
                  <a:latin typeface="Arial" panose="020B0604020202020204" pitchFamily="34" charset="0"/>
                  <a:ea typeface="微软雅黑" panose="020B0503020204020204" pitchFamily="34" charset="-122"/>
                  <a:sym typeface="Arial" panose="020B0604020202020204" pitchFamily="34" charset="0"/>
                </a:rPr>
                <a:t>加入你的标题描述</a:t>
              </a:r>
            </a:p>
          </p:txBody>
        </p:sp>
        <p:cxnSp>
          <p:nvCxnSpPr>
            <p:cNvPr id="3" name="直接连接符 2"/>
            <p:cNvCxnSpPr/>
            <p:nvPr/>
          </p:nvCxnSpPr>
          <p:spPr>
            <a:xfrm>
              <a:off x="0" y="1276350"/>
              <a:ext cx="12190413" cy="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2" name="组合 1"/>
          <p:cNvGrpSpPr/>
          <p:nvPr/>
        </p:nvGrpSpPr>
        <p:grpSpPr>
          <a:xfrm>
            <a:off x="6510852" y="2582871"/>
            <a:ext cx="4428840" cy="3268872"/>
            <a:chOff x="6510852" y="2582871"/>
            <a:chExt cx="4428840" cy="3268872"/>
          </a:xfrm>
        </p:grpSpPr>
        <p:sp>
          <p:nvSpPr>
            <p:cNvPr id="6" name="Rectangle 157"/>
            <p:cNvSpPr/>
            <p:nvPr/>
          </p:nvSpPr>
          <p:spPr>
            <a:xfrm>
              <a:off x="7015625" y="3633134"/>
              <a:ext cx="3791370" cy="30725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rtlCol="0" anchor="ctr"/>
            <a:lstStyle/>
            <a:p>
              <a:pPr algn="just">
                <a:lnSpc>
                  <a:spcPct val="120000"/>
                </a:lnSpc>
              </a:pPr>
              <a:endParaRPr lang="en-US"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Rectangle 158"/>
            <p:cNvSpPr/>
            <p:nvPr/>
          </p:nvSpPr>
          <p:spPr>
            <a:xfrm>
              <a:off x="7015625" y="3633134"/>
              <a:ext cx="1895685" cy="307252"/>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rtlCol="0" anchor="ctr"/>
            <a:lstStyle/>
            <a:p>
              <a:pPr algn="just">
                <a:lnSpc>
                  <a:spcPct val="120000"/>
                </a:lnSpc>
              </a:pPr>
              <a:endParaRPr lang="en-US"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Content Placeholder 2"/>
            <p:cNvSpPr txBox="1"/>
            <p:nvPr/>
          </p:nvSpPr>
          <p:spPr>
            <a:xfrm>
              <a:off x="7143839" y="3651289"/>
              <a:ext cx="671652" cy="366750"/>
            </a:xfrm>
            <a:prstGeom prst="rect">
              <a:avLst/>
            </a:prstGeom>
            <a:noFill/>
          </p:spPr>
          <p:txBody>
            <a:bodyPr vert="horz" wrap="square" lIns="91441" tIns="45720" rIns="91441" bIns="45720"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20000"/>
                </a:lnSpc>
                <a:buNone/>
              </a:pPr>
              <a:r>
                <a:rPr lang="en-US" sz="12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50%</a:t>
              </a:r>
            </a:p>
          </p:txBody>
        </p:sp>
        <p:sp>
          <p:nvSpPr>
            <p:cNvPr id="10" name="Rectangle 160"/>
            <p:cNvSpPr/>
            <p:nvPr/>
          </p:nvSpPr>
          <p:spPr>
            <a:xfrm>
              <a:off x="7015625" y="5019923"/>
              <a:ext cx="3791370" cy="30725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rtlCol="0" anchor="ctr"/>
            <a:lstStyle/>
            <a:p>
              <a:pPr algn="just">
                <a:lnSpc>
                  <a:spcPct val="120000"/>
                </a:lnSpc>
              </a:pPr>
              <a:endParaRPr lang="en-US"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Rectangle 161"/>
            <p:cNvSpPr/>
            <p:nvPr/>
          </p:nvSpPr>
          <p:spPr>
            <a:xfrm>
              <a:off x="7015625" y="5019923"/>
              <a:ext cx="1561151" cy="307252"/>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rtlCol="0" anchor="ctr"/>
            <a:lstStyle/>
            <a:p>
              <a:pPr algn="just">
                <a:lnSpc>
                  <a:spcPct val="120000"/>
                </a:lnSpc>
              </a:pPr>
              <a:endParaRPr lang="en-US"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Content Placeholder 2"/>
            <p:cNvSpPr txBox="1"/>
            <p:nvPr/>
          </p:nvSpPr>
          <p:spPr>
            <a:xfrm>
              <a:off x="7143839" y="5039339"/>
              <a:ext cx="671652" cy="366750"/>
            </a:xfrm>
            <a:prstGeom prst="rect">
              <a:avLst/>
            </a:prstGeom>
            <a:noFill/>
          </p:spPr>
          <p:txBody>
            <a:bodyPr vert="horz" wrap="square" lIns="91441" tIns="45720" rIns="91441" bIns="45720"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20000"/>
                </a:lnSpc>
                <a:buNone/>
              </a:pPr>
              <a:r>
                <a:rPr lang="en-US" sz="12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45%</a:t>
              </a:r>
            </a:p>
          </p:txBody>
        </p:sp>
        <p:sp>
          <p:nvSpPr>
            <p:cNvPr id="13" name="Rectangle 163"/>
            <p:cNvSpPr/>
            <p:nvPr/>
          </p:nvSpPr>
          <p:spPr>
            <a:xfrm>
              <a:off x="7015625" y="4554925"/>
              <a:ext cx="3791370" cy="30725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rtlCol="0" anchor="ctr"/>
            <a:lstStyle/>
            <a:p>
              <a:pPr algn="just">
                <a:lnSpc>
                  <a:spcPct val="120000"/>
                </a:lnSpc>
              </a:pPr>
              <a:endParaRPr lang="en-US"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Rectangle 164"/>
            <p:cNvSpPr/>
            <p:nvPr/>
          </p:nvSpPr>
          <p:spPr>
            <a:xfrm>
              <a:off x="7015626" y="4554925"/>
              <a:ext cx="2824942" cy="307252"/>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rtlCol="0" anchor="ctr"/>
            <a:lstStyle/>
            <a:p>
              <a:pPr algn="just">
                <a:lnSpc>
                  <a:spcPct val="120000"/>
                </a:lnSpc>
              </a:pPr>
              <a:endParaRPr lang="en-US"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Content Placeholder 2"/>
            <p:cNvSpPr txBox="1"/>
            <p:nvPr/>
          </p:nvSpPr>
          <p:spPr>
            <a:xfrm>
              <a:off x="7143839" y="4573081"/>
              <a:ext cx="671652" cy="366750"/>
            </a:xfrm>
            <a:prstGeom prst="rect">
              <a:avLst/>
            </a:prstGeom>
            <a:noFill/>
          </p:spPr>
          <p:txBody>
            <a:bodyPr vert="horz" wrap="square" lIns="91441" tIns="45720" rIns="91441" bIns="45720"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20000"/>
                </a:lnSpc>
                <a:buNone/>
              </a:pPr>
              <a:r>
                <a:rPr lang="en-US" sz="12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75%</a:t>
              </a:r>
            </a:p>
          </p:txBody>
        </p:sp>
        <p:sp>
          <p:nvSpPr>
            <p:cNvPr id="16" name="Rectangle 166"/>
            <p:cNvSpPr/>
            <p:nvPr/>
          </p:nvSpPr>
          <p:spPr>
            <a:xfrm>
              <a:off x="7015625" y="4090384"/>
              <a:ext cx="3791370" cy="30725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rtlCol="0" anchor="ctr"/>
            <a:lstStyle/>
            <a:p>
              <a:pPr algn="just">
                <a:lnSpc>
                  <a:spcPct val="120000"/>
                </a:lnSpc>
              </a:pPr>
              <a:endParaRPr lang="en-US"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Rectangle 167"/>
            <p:cNvSpPr/>
            <p:nvPr/>
          </p:nvSpPr>
          <p:spPr>
            <a:xfrm>
              <a:off x="7015626" y="4090384"/>
              <a:ext cx="2230219" cy="307252"/>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rtlCol="0" anchor="ctr"/>
            <a:lstStyle/>
            <a:p>
              <a:pPr algn="just">
                <a:lnSpc>
                  <a:spcPct val="120000"/>
                </a:lnSpc>
              </a:pPr>
              <a:endParaRPr lang="en-US"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Content Placeholder 2"/>
            <p:cNvSpPr txBox="1"/>
            <p:nvPr/>
          </p:nvSpPr>
          <p:spPr>
            <a:xfrm>
              <a:off x="7143839" y="4108540"/>
              <a:ext cx="671652" cy="366750"/>
            </a:xfrm>
            <a:prstGeom prst="rect">
              <a:avLst/>
            </a:prstGeom>
            <a:noFill/>
          </p:spPr>
          <p:txBody>
            <a:bodyPr vert="horz" wrap="square" lIns="91441" tIns="45720" rIns="91441" bIns="45720"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20000"/>
                </a:lnSpc>
                <a:buNone/>
              </a:pPr>
              <a:r>
                <a:rPr lang="en-US" sz="12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62%</a:t>
              </a:r>
            </a:p>
          </p:txBody>
        </p:sp>
        <p:grpSp>
          <p:nvGrpSpPr>
            <p:cNvPr id="19" name="Group 169"/>
            <p:cNvGrpSpPr/>
            <p:nvPr/>
          </p:nvGrpSpPr>
          <p:grpSpPr>
            <a:xfrm>
              <a:off x="6547319" y="4075297"/>
              <a:ext cx="310699" cy="311290"/>
              <a:chOff x="7275629" y="3973834"/>
              <a:chExt cx="464344" cy="465138"/>
            </a:xfrm>
            <a:solidFill>
              <a:schemeClr val="tx2">
                <a:lumMod val="50000"/>
              </a:schemeClr>
            </a:solidFill>
          </p:grpSpPr>
          <p:sp>
            <p:nvSpPr>
              <p:cNvPr id="40" name="AutoShape 37"/>
              <p:cNvSpPr/>
              <p:nvPr/>
            </p:nvSpPr>
            <p:spPr bwMode="auto">
              <a:xfrm>
                <a:off x="7275629" y="4017490"/>
                <a:ext cx="423069" cy="421482"/>
              </a:xfrm>
              <a:custGeom>
                <a:avLst/>
                <a:gdLst>
                  <a:gd name="T0" fmla="+- 0 10849 98"/>
                  <a:gd name="T1" fmla="*/ T0 w 21502"/>
                  <a:gd name="T2" fmla="*/ 10800 h 21600"/>
                  <a:gd name="T3" fmla="+- 0 10849 98"/>
                  <a:gd name="T4" fmla="*/ T3 w 21502"/>
                  <a:gd name="T5" fmla="*/ 10800 h 21600"/>
                  <a:gd name="T6" fmla="+- 0 10849 98"/>
                  <a:gd name="T7" fmla="*/ T6 w 21502"/>
                  <a:gd name="T8" fmla="*/ 10800 h 21600"/>
                  <a:gd name="T9" fmla="+- 0 10849 98"/>
                  <a:gd name="T10" fmla="*/ T9 w 21502"/>
                  <a:gd name="T11" fmla="*/ 10800 h 21600"/>
                </a:gdLst>
                <a:ahLst/>
                <a:cxnLst>
                  <a:cxn ang="0">
                    <a:pos x="T1" y="T2"/>
                  </a:cxn>
                  <a:cxn ang="0">
                    <a:pos x="T4" y="T5"/>
                  </a:cxn>
                  <a:cxn ang="0">
                    <a:pos x="T7" y="T8"/>
                  </a:cxn>
                  <a:cxn ang="0">
                    <a:pos x="T10" y="T11"/>
                  </a:cxn>
                </a:cxnLst>
                <a:rect l="0" t="0" r="r" b="b"/>
                <a:pathLst>
                  <a:path w="21502" h="21600">
                    <a:moveTo>
                      <a:pt x="19917" y="7880"/>
                    </a:moveTo>
                    <a:lnTo>
                      <a:pt x="18875" y="8932"/>
                    </a:lnTo>
                    <a:cubicBezTo>
                      <a:pt x="18730" y="9079"/>
                      <a:pt x="18497" y="9079"/>
                      <a:pt x="18353" y="8932"/>
                    </a:cubicBezTo>
                    <a:lnTo>
                      <a:pt x="17048" y="7617"/>
                    </a:lnTo>
                    <a:lnTo>
                      <a:pt x="15991" y="10290"/>
                    </a:lnTo>
                    <a:lnTo>
                      <a:pt x="16080" y="10064"/>
                    </a:lnTo>
                    <a:cubicBezTo>
                      <a:pt x="13859" y="7826"/>
                      <a:pt x="11601" y="7544"/>
                      <a:pt x="9565" y="7291"/>
                    </a:cubicBezTo>
                    <a:cubicBezTo>
                      <a:pt x="8910" y="7210"/>
                      <a:pt x="8276" y="7126"/>
                      <a:pt x="7652" y="6990"/>
                    </a:cubicBezTo>
                    <a:lnTo>
                      <a:pt x="13918" y="4456"/>
                    </a:lnTo>
                    <a:lnTo>
                      <a:pt x="12652" y="3179"/>
                    </a:lnTo>
                    <a:cubicBezTo>
                      <a:pt x="12508" y="3033"/>
                      <a:pt x="12508" y="2798"/>
                      <a:pt x="12652" y="2652"/>
                    </a:cubicBezTo>
                    <a:lnTo>
                      <a:pt x="13695" y="1598"/>
                    </a:lnTo>
                    <a:cubicBezTo>
                      <a:pt x="13840" y="1453"/>
                      <a:pt x="14073" y="1453"/>
                      <a:pt x="14217" y="1598"/>
                    </a:cubicBezTo>
                    <a:lnTo>
                      <a:pt x="19917" y="7353"/>
                    </a:lnTo>
                    <a:cubicBezTo>
                      <a:pt x="20062" y="7499"/>
                      <a:pt x="20062" y="7734"/>
                      <a:pt x="19917" y="7880"/>
                    </a:cubicBezTo>
                    <a:moveTo>
                      <a:pt x="12292" y="19639"/>
                    </a:moveTo>
                    <a:cubicBezTo>
                      <a:pt x="12200" y="19872"/>
                      <a:pt x="11999" y="20044"/>
                      <a:pt x="11756" y="20095"/>
                    </a:cubicBezTo>
                    <a:cubicBezTo>
                      <a:pt x="11700" y="20106"/>
                      <a:pt x="11643" y="20111"/>
                      <a:pt x="11587" y="20110"/>
                    </a:cubicBezTo>
                    <a:cubicBezTo>
                      <a:pt x="11400" y="20105"/>
                      <a:pt x="11219" y="20030"/>
                      <a:pt x="11084" y="19892"/>
                    </a:cubicBezTo>
                    <a:lnTo>
                      <a:pt x="1692" y="10517"/>
                    </a:lnTo>
                    <a:cubicBezTo>
                      <a:pt x="1519" y="10343"/>
                      <a:pt x="1443" y="10094"/>
                      <a:pt x="1488" y="9852"/>
                    </a:cubicBezTo>
                    <a:cubicBezTo>
                      <a:pt x="1533" y="9610"/>
                      <a:pt x="1695" y="9407"/>
                      <a:pt x="1917" y="9308"/>
                    </a:cubicBezTo>
                    <a:lnTo>
                      <a:pt x="6505" y="7453"/>
                    </a:lnTo>
                    <a:cubicBezTo>
                      <a:pt x="9597" y="8490"/>
                      <a:pt x="12689" y="7491"/>
                      <a:pt x="15781" y="10821"/>
                    </a:cubicBezTo>
                    <a:cubicBezTo>
                      <a:pt x="15781" y="10821"/>
                      <a:pt x="12292" y="19639"/>
                      <a:pt x="12292" y="19639"/>
                    </a:cubicBezTo>
                    <a:close/>
                    <a:moveTo>
                      <a:pt x="15260" y="545"/>
                    </a:moveTo>
                    <a:cubicBezTo>
                      <a:pt x="14912" y="193"/>
                      <a:pt x="14449" y="0"/>
                      <a:pt x="13956" y="0"/>
                    </a:cubicBezTo>
                    <a:cubicBezTo>
                      <a:pt x="13463" y="0"/>
                      <a:pt x="13000" y="193"/>
                      <a:pt x="12651" y="546"/>
                    </a:cubicBezTo>
                    <a:lnTo>
                      <a:pt x="11610" y="1598"/>
                    </a:lnTo>
                    <a:cubicBezTo>
                      <a:pt x="11261" y="1949"/>
                      <a:pt x="11068" y="2417"/>
                      <a:pt x="11068" y="2915"/>
                    </a:cubicBezTo>
                    <a:cubicBezTo>
                      <a:pt x="11068" y="3265"/>
                      <a:pt x="11164" y="3601"/>
                      <a:pt x="11342" y="3893"/>
                    </a:cubicBezTo>
                    <a:lnTo>
                      <a:pt x="1324" y="7944"/>
                    </a:lnTo>
                    <a:cubicBezTo>
                      <a:pt x="654" y="8241"/>
                      <a:pt x="173" y="8851"/>
                      <a:pt x="38" y="9575"/>
                    </a:cubicBezTo>
                    <a:cubicBezTo>
                      <a:pt x="-98" y="10302"/>
                      <a:pt x="130" y="11048"/>
                      <a:pt x="654" y="11576"/>
                    </a:cubicBezTo>
                    <a:lnTo>
                      <a:pt x="10041" y="20946"/>
                    </a:lnTo>
                    <a:cubicBezTo>
                      <a:pt x="10445" y="21354"/>
                      <a:pt x="10982" y="21586"/>
                      <a:pt x="11549" y="21599"/>
                    </a:cubicBezTo>
                    <a:cubicBezTo>
                      <a:pt x="11562" y="21599"/>
                      <a:pt x="11593" y="21599"/>
                      <a:pt x="11605" y="21599"/>
                    </a:cubicBezTo>
                    <a:cubicBezTo>
                      <a:pt x="11754" y="21599"/>
                      <a:pt x="11906" y="21584"/>
                      <a:pt x="12056" y="21553"/>
                    </a:cubicBezTo>
                    <a:cubicBezTo>
                      <a:pt x="12789" y="21399"/>
                      <a:pt x="13390" y="20888"/>
                      <a:pt x="13662" y="20191"/>
                    </a:cubicBezTo>
                    <a:lnTo>
                      <a:pt x="17604" y="10229"/>
                    </a:lnTo>
                    <a:cubicBezTo>
                      <a:pt x="17902" y="10426"/>
                      <a:pt x="18250" y="10532"/>
                      <a:pt x="18613" y="10532"/>
                    </a:cubicBezTo>
                    <a:cubicBezTo>
                      <a:pt x="19107" y="10532"/>
                      <a:pt x="19570" y="10338"/>
                      <a:pt x="19918" y="9986"/>
                    </a:cubicBezTo>
                    <a:lnTo>
                      <a:pt x="20957" y="8937"/>
                    </a:lnTo>
                    <a:cubicBezTo>
                      <a:pt x="21308" y="8585"/>
                      <a:pt x="21502" y="8116"/>
                      <a:pt x="21502" y="7617"/>
                    </a:cubicBezTo>
                    <a:cubicBezTo>
                      <a:pt x="21502" y="7117"/>
                      <a:pt x="21308" y="6648"/>
                      <a:pt x="20961" y="6300"/>
                    </a:cubicBezTo>
                    <a:cubicBezTo>
                      <a:pt x="20961" y="6300"/>
                      <a:pt x="15260" y="545"/>
                      <a:pt x="15260" y="545"/>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0" tIns="20090" rIns="20090" bIns="20090" anchor="ctr"/>
              <a:lstStyle/>
              <a:p>
                <a:pPr algn="just" defTabSz="170815" hangingPunct="0">
                  <a:lnSpc>
                    <a:spcPct val="120000"/>
                  </a:lnSpc>
                </a:pPr>
                <a:endParaRPr lang="en-US" sz="700" dirty="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AutoShape 38"/>
              <p:cNvSpPr/>
              <p:nvPr/>
            </p:nvSpPr>
            <p:spPr bwMode="auto">
              <a:xfrm>
                <a:off x="7478829" y="4206403"/>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4320"/>
                    </a:moveTo>
                    <a:cubicBezTo>
                      <a:pt x="14381" y="4320"/>
                      <a:pt x="17279" y="7222"/>
                      <a:pt x="17279" y="10800"/>
                    </a:cubicBezTo>
                    <a:cubicBezTo>
                      <a:pt x="17279" y="14377"/>
                      <a:pt x="14381" y="17279"/>
                      <a:pt x="10800" y="17279"/>
                    </a:cubicBezTo>
                    <a:cubicBezTo>
                      <a:pt x="7218" y="17279"/>
                      <a:pt x="4319" y="14377"/>
                      <a:pt x="4319" y="10800"/>
                    </a:cubicBezTo>
                    <a:cubicBezTo>
                      <a:pt x="4319" y="7222"/>
                      <a:pt x="7218" y="4320"/>
                      <a:pt x="10800" y="4320"/>
                    </a:cubicBezTo>
                    <a:moveTo>
                      <a:pt x="10800" y="21599"/>
                    </a:moveTo>
                    <a:cubicBezTo>
                      <a:pt x="16752" y="21599"/>
                      <a:pt x="21600" y="16756"/>
                      <a:pt x="21600" y="10800"/>
                    </a:cubicBezTo>
                    <a:cubicBezTo>
                      <a:pt x="21600" y="4843"/>
                      <a:pt x="16752" y="0"/>
                      <a:pt x="10800" y="0"/>
                    </a:cubicBezTo>
                    <a:cubicBezTo>
                      <a:pt x="4847" y="0"/>
                      <a:pt x="0" y="4843"/>
                      <a:pt x="0" y="10800"/>
                    </a:cubicBezTo>
                    <a:cubicBezTo>
                      <a:pt x="0" y="16756"/>
                      <a:pt x="4847"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0" tIns="20090" rIns="20090" bIns="20090" anchor="ctr"/>
              <a:lstStyle/>
              <a:p>
                <a:pPr algn="just" defTabSz="170815" hangingPunct="0">
                  <a:lnSpc>
                    <a:spcPct val="120000"/>
                  </a:lnSpc>
                </a:pPr>
                <a:endParaRPr lang="en-US" sz="700" dirty="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2" name="AutoShape 39"/>
              <p:cNvSpPr/>
              <p:nvPr/>
            </p:nvSpPr>
            <p:spPr bwMode="auto">
              <a:xfrm>
                <a:off x="7667742" y="3973834"/>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7279"/>
                    </a:moveTo>
                    <a:cubicBezTo>
                      <a:pt x="7218" y="17279"/>
                      <a:pt x="4320" y="14377"/>
                      <a:pt x="4320" y="10800"/>
                    </a:cubicBezTo>
                    <a:cubicBezTo>
                      <a:pt x="4320" y="7222"/>
                      <a:pt x="7218" y="4320"/>
                      <a:pt x="10800" y="4320"/>
                    </a:cubicBezTo>
                    <a:cubicBezTo>
                      <a:pt x="14381" y="4320"/>
                      <a:pt x="17280" y="7222"/>
                      <a:pt x="17280" y="10800"/>
                    </a:cubicBezTo>
                    <a:cubicBezTo>
                      <a:pt x="17280" y="14377"/>
                      <a:pt x="14381" y="17279"/>
                      <a:pt x="10800" y="17279"/>
                    </a:cubicBezTo>
                    <a:moveTo>
                      <a:pt x="10800" y="0"/>
                    </a:moveTo>
                    <a:cubicBezTo>
                      <a:pt x="4847" y="0"/>
                      <a:pt x="0" y="4843"/>
                      <a:pt x="0" y="10800"/>
                    </a:cubicBezTo>
                    <a:cubicBezTo>
                      <a:pt x="0" y="16756"/>
                      <a:pt x="4847" y="21599"/>
                      <a:pt x="10800" y="21599"/>
                    </a:cubicBezTo>
                    <a:cubicBezTo>
                      <a:pt x="16752" y="21599"/>
                      <a:pt x="21600" y="16756"/>
                      <a:pt x="21600" y="10800"/>
                    </a:cubicBezTo>
                    <a:cubicBezTo>
                      <a:pt x="21600" y="4843"/>
                      <a:pt x="16752"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0" tIns="20090" rIns="20090" bIns="20090" anchor="ctr"/>
              <a:lstStyle/>
              <a:p>
                <a:pPr algn="just" defTabSz="170815" hangingPunct="0">
                  <a:lnSpc>
                    <a:spcPct val="120000"/>
                  </a:lnSpc>
                </a:pPr>
                <a:endParaRPr lang="en-US" sz="700" dirty="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3" name="AutoShape 40"/>
              <p:cNvSpPr/>
              <p:nvPr/>
            </p:nvSpPr>
            <p:spPr bwMode="auto">
              <a:xfrm>
                <a:off x="7391517" y="4192115"/>
                <a:ext cx="57944" cy="57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5400"/>
                    </a:moveTo>
                    <a:cubicBezTo>
                      <a:pt x="13779" y="5400"/>
                      <a:pt x="16199" y="7815"/>
                      <a:pt x="16199" y="10800"/>
                    </a:cubicBezTo>
                    <a:cubicBezTo>
                      <a:pt x="16199" y="13784"/>
                      <a:pt x="13779" y="16200"/>
                      <a:pt x="10800" y="16200"/>
                    </a:cubicBezTo>
                    <a:cubicBezTo>
                      <a:pt x="7820" y="16200"/>
                      <a:pt x="5399" y="13784"/>
                      <a:pt x="5399" y="10800"/>
                    </a:cubicBezTo>
                    <a:cubicBezTo>
                      <a:pt x="5399" y="7815"/>
                      <a:pt x="7820" y="5400"/>
                      <a:pt x="10800" y="5400"/>
                    </a:cubicBezTo>
                    <a:moveTo>
                      <a:pt x="0" y="10800"/>
                    </a:moveTo>
                    <a:cubicBezTo>
                      <a:pt x="0" y="16753"/>
                      <a:pt x="4843" y="21599"/>
                      <a:pt x="10800" y="21599"/>
                    </a:cubicBezTo>
                    <a:cubicBezTo>
                      <a:pt x="16756" y="21599"/>
                      <a:pt x="21600" y="16753"/>
                      <a:pt x="21600" y="10800"/>
                    </a:cubicBezTo>
                    <a:cubicBezTo>
                      <a:pt x="21600" y="4846"/>
                      <a:pt x="16756" y="0"/>
                      <a:pt x="10800" y="0"/>
                    </a:cubicBezTo>
                    <a:cubicBezTo>
                      <a:pt x="4843" y="0"/>
                      <a:pt x="0" y="4846"/>
                      <a:pt x="0" y="1080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0" tIns="20090" rIns="20090" bIns="20090" anchor="ctr"/>
              <a:lstStyle/>
              <a:p>
                <a:pPr algn="just" defTabSz="170815" hangingPunct="0">
                  <a:lnSpc>
                    <a:spcPct val="120000"/>
                  </a:lnSpc>
                </a:pPr>
                <a:endParaRPr lang="en-US" sz="700" dirty="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AutoShape 41"/>
              <p:cNvSpPr/>
              <p:nvPr/>
            </p:nvSpPr>
            <p:spPr bwMode="auto">
              <a:xfrm>
                <a:off x="7449460" y="4293715"/>
                <a:ext cx="29369" cy="28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58" y="21599"/>
                      <a:pt x="21600" y="16769"/>
                      <a:pt x="21600" y="10800"/>
                    </a:cubicBezTo>
                    <a:cubicBezTo>
                      <a:pt x="21600" y="4830"/>
                      <a:pt x="16758" y="0"/>
                      <a:pt x="10800" y="0"/>
                    </a:cubicBezTo>
                    <a:cubicBezTo>
                      <a:pt x="4841" y="0"/>
                      <a:pt x="0" y="4830"/>
                      <a:pt x="0" y="10800"/>
                    </a:cubicBezTo>
                    <a:cubicBezTo>
                      <a:pt x="0" y="16769"/>
                      <a:pt x="4841"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0" tIns="20090" rIns="20090" bIns="20090" anchor="ctr"/>
              <a:lstStyle/>
              <a:p>
                <a:pPr algn="just" defTabSz="170815" hangingPunct="0">
                  <a:lnSpc>
                    <a:spcPct val="120000"/>
                  </a:lnSpc>
                </a:pPr>
                <a:endParaRPr lang="en-US" sz="700" dirty="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5" name="AutoShape 42"/>
              <p:cNvSpPr/>
              <p:nvPr/>
            </p:nvSpPr>
            <p:spPr bwMode="auto">
              <a:xfrm>
                <a:off x="7682029" y="4075434"/>
                <a:ext cx="28575"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41" y="0"/>
                      <a:pt x="0" y="4830"/>
                      <a:pt x="0" y="10800"/>
                    </a:cubicBezTo>
                    <a:cubicBezTo>
                      <a:pt x="0" y="16769"/>
                      <a:pt x="4841" y="21599"/>
                      <a:pt x="10800" y="21599"/>
                    </a:cubicBezTo>
                    <a:cubicBezTo>
                      <a:pt x="16758" y="21599"/>
                      <a:pt x="21600" y="16769"/>
                      <a:pt x="21600" y="10800"/>
                    </a:cubicBezTo>
                    <a:cubicBezTo>
                      <a:pt x="21600" y="4830"/>
                      <a:pt x="16758"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0" tIns="20090" rIns="20090" bIns="20090" anchor="ctr"/>
              <a:lstStyle/>
              <a:p>
                <a:pPr algn="just" defTabSz="170815" hangingPunct="0">
                  <a:lnSpc>
                    <a:spcPct val="120000"/>
                  </a:lnSpc>
                </a:pPr>
                <a:endParaRPr lang="en-US" sz="700" dirty="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0" name="Group 176"/>
            <p:cNvGrpSpPr/>
            <p:nvPr/>
          </p:nvGrpSpPr>
          <p:grpSpPr>
            <a:xfrm>
              <a:off x="6574348" y="5028053"/>
              <a:ext cx="264019" cy="301722"/>
              <a:chOff x="9162373" y="3045147"/>
              <a:chExt cx="406400" cy="464344"/>
            </a:xfrm>
            <a:solidFill>
              <a:schemeClr val="tx2">
                <a:lumMod val="50000"/>
              </a:schemeClr>
            </a:solidFill>
          </p:grpSpPr>
          <p:sp>
            <p:nvSpPr>
              <p:cNvPr id="36" name="AutoShape 48"/>
              <p:cNvSpPr/>
              <p:nvPr/>
            </p:nvSpPr>
            <p:spPr bwMode="auto">
              <a:xfrm>
                <a:off x="9162373" y="3045147"/>
                <a:ext cx="406400"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7425"/>
                    </a:moveTo>
                    <a:cubicBezTo>
                      <a:pt x="5687" y="7425"/>
                      <a:pt x="1542" y="6064"/>
                      <a:pt x="1542" y="4387"/>
                    </a:cubicBezTo>
                    <a:cubicBezTo>
                      <a:pt x="1542" y="2709"/>
                      <a:pt x="5687" y="1350"/>
                      <a:pt x="10800" y="1350"/>
                    </a:cubicBezTo>
                    <a:cubicBezTo>
                      <a:pt x="15912" y="1350"/>
                      <a:pt x="20057" y="2709"/>
                      <a:pt x="20057" y="4387"/>
                    </a:cubicBezTo>
                    <a:cubicBezTo>
                      <a:pt x="20057" y="6064"/>
                      <a:pt x="15912" y="7425"/>
                      <a:pt x="10800" y="7425"/>
                    </a:cubicBezTo>
                    <a:moveTo>
                      <a:pt x="20057" y="9112"/>
                    </a:moveTo>
                    <a:lnTo>
                      <a:pt x="20054" y="9112"/>
                    </a:lnTo>
                    <a:cubicBezTo>
                      <a:pt x="20054" y="9119"/>
                      <a:pt x="20057" y="9127"/>
                      <a:pt x="20057" y="9133"/>
                    </a:cubicBezTo>
                    <a:cubicBezTo>
                      <a:pt x="20057" y="10800"/>
                      <a:pt x="15912" y="12150"/>
                      <a:pt x="10800" y="12150"/>
                    </a:cubicBezTo>
                    <a:cubicBezTo>
                      <a:pt x="5687" y="12150"/>
                      <a:pt x="1542" y="10800"/>
                      <a:pt x="1542" y="9133"/>
                    </a:cubicBezTo>
                    <a:cubicBezTo>
                      <a:pt x="1542" y="9127"/>
                      <a:pt x="1545" y="9119"/>
                      <a:pt x="1545" y="9112"/>
                    </a:cubicBezTo>
                    <a:lnTo>
                      <a:pt x="1542" y="9112"/>
                    </a:lnTo>
                    <a:lnTo>
                      <a:pt x="1542" y="6793"/>
                    </a:lnTo>
                    <a:cubicBezTo>
                      <a:pt x="3564" y="8140"/>
                      <a:pt x="7271" y="8774"/>
                      <a:pt x="10800" y="8774"/>
                    </a:cubicBezTo>
                    <a:cubicBezTo>
                      <a:pt x="14328" y="8774"/>
                      <a:pt x="18035" y="8140"/>
                      <a:pt x="20057" y="6793"/>
                    </a:cubicBezTo>
                    <a:cubicBezTo>
                      <a:pt x="20057" y="6793"/>
                      <a:pt x="20057" y="9112"/>
                      <a:pt x="20057" y="9112"/>
                    </a:cubicBezTo>
                    <a:close/>
                    <a:moveTo>
                      <a:pt x="20057" y="13162"/>
                    </a:moveTo>
                    <a:lnTo>
                      <a:pt x="20054" y="13162"/>
                    </a:lnTo>
                    <a:cubicBezTo>
                      <a:pt x="20054" y="13169"/>
                      <a:pt x="20057" y="13177"/>
                      <a:pt x="20057" y="13183"/>
                    </a:cubicBezTo>
                    <a:cubicBezTo>
                      <a:pt x="20057" y="14850"/>
                      <a:pt x="15912" y="16200"/>
                      <a:pt x="10800" y="16200"/>
                    </a:cubicBezTo>
                    <a:cubicBezTo>
                      <a:pt x="5687" y="16200"/>
                      <a:pt x="1542" y="14850"/>
                      <a:pt x="1542" y="13183"/>
                    </a:cubicBezTo>
                    <a:cubicBezTo>
                      <a:pt x="1542" y="13177"/>
                      <a:pt x="1545" y="13169"/>
                      <a:pt x="1545" y="13162"/>
                    </a:cubicBezTo>
                    <a:lnTo>
                      <a:pt x="1542" y="13162"/>
                    </a:lnTo>
                    <a:lnTo>
                      <a:pt x="1542" y="10640"/>
                    </a:lnTo>
                    <a:cubicBezTo>
                      <a:pt x="3136" y="12077"/>
                      <a:pt x="6982" y="12825"/>
                      <a:pt x="10800" y="12825"/>
                    </a:cubicBezTo>
                    <a:cubicBezTo>
                      <a:pt x="14617" y="12825"/>
                      <a:pt x="18463" y="12077"/>
                      <a:pt x="20057" y="10640"/>
                    </a:cubicBezTo>
                    <a:cubicBezTo>
                      <a:pt x="20057" y="10640"/>
                      <a:pt x="20057" y="13162"/>
                      <a:pt x="20057" y="13162"/>
                    </a:cubicBezTo>
                    <a:close/>
                    <a:moveTo>
                      <a:pt x="20057" y="17212"/>
                    </a:moveTo>
                    <a:cubicBezTo>
                      <a:pt x="20057" y="18889"/>
                      <a:pt x="15912" y="20249"/>
                      <a:pt x="10800" y="20249"/>
                    </a:cubicBezTo>
                    <a:cubicBezTo>
                      <a:pt x="5687" y="20249"/>
                      <a:pt x="1542" y="18889"/>
                      <a:pt x="1542" y="17212"/>
                    </a:cubicBezTo>
                    <a:lnTo>
                      <a:pt x="1542" y="14690"/>
                    </a:lnTo>
                    <a:cubicBezTo>
                      <a:pt x="3136" y="16127"/>
                      <a:pt x="6982" y="16875"/>
                      <a:pt x="10800" y="16875"/>
                    </a:cubicBezTo>
                    <a:cubicBezTo>
                      <a:pt x="14617" y="16875"/>
                      <a:pt x="18463" y="16127"/>
                      <a:pt x="20057" y="14690"/>
                    </a:cubicBezTo>
                    <a:cubicBezTo>
                      <a:pt x="20057" y="14690"/>
                      <a:pt x="20057" y="17212"/>
                      <a:pt x="20057" y="17212"/>
                    </a:cubicBezTo>
                    <a:close/>
                    <a:moveTo>
                      <a:pt x="10800" y="0"/>
                    </a:moveTo>
                    <a:cubicBezTo>
                      <a:pt x="5598" y="0"/>
                      <a:pt x="0" y="1372"/>
                      <a:pt x="0" y="4387"/>
                    </a:cubicBezTo>
                    <a:lnTo>
                      <a:pt x="0" y="17212"/>
                    </a:lnTo>
                    <a:cubicBezTo>
                      <a:pt x="0" y="20226"/>
                      <a:pt x="5598" y="21599"/>
                      <a:pt x="10800" y="21599"/>
                    </a:cubicBezTo>
                    <a:cubicBezTo>
                      <a:pt x="16001" y="21599"/>
                      <a:pt x="21599" y="20226"/>
                      <a:pt x="21599" y="17212"/>
                    </a:cubicBezTo>
                    <a:lnTo>
                      <a:pt x="21599" y="4387"/>
                    </a:lnTo>
                    <a:cubicBezTo>
                      <a:pt x="21599" y="1372"/>
                      <a:pt x="16001"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0" tIns="20090" rIns="20090" bIns="20090" anchor="ctr"/>
              <a:lstStyle/>
              <a:p>
                <a:pPr algn="just" defTabSz="170815" hangingPunct="0">
                  <a:lnSpc>
                    <a:spcPct val="120000"/>
                  </a:lnSpc>
                </a:pPr>
                <a:endParaRPr lang="en-US" sz="700" dirty="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7" name="AutoShape 49"/>
              <p:cNvSpPr/>
              <p:nvPr/>
            </p:nvSpPr>
            <p:spPr bwMode="auto">
              <a:xfrm>
                <a:off x="9481460" y="3407890"/>
                <a:ext cx="29369" cy="28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69" y="21599"/>
                      <a:pt x="21600" y="16769"/>
                      <a:pt x="21600" y="10800"/>
                    </a:cubicBezTo>
                    <a:cubicBezTo>
                      <a:pt x="21600" y="4830"/>
                      <a:pt x="16769" y="0"/>
                      <a:pt x="10800" y="0"/>
                    </a:cubicBezTo>
                    <a:cubicBezTo>
                      <a:pt x="4830" y="0"/>
                      <a:pt x="0" y="4830"/>
                      <a:pt x="0" y="10800"/>
                    </a:cubicBezTo>
                    <a:cubicBezTo>
                      <a:pt x="0" y="16769"/>
                      <a:pt x="4830"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0" tIns="20090" rIns="20090" bIns="20090" anchor="ctr"/>
              <a:lstStyle/>
              <a:p>
                <a:pPr algn="just" defTabSz="170815" hangingPunct="0">
                  <a:lnSpc>
                    <a:spcPct val="120000"/>
                  </a:lnSpc>
                </a:pPr>
                <a:endParaRPr lang="en-US" sz="700" dirty="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AutoShape 50"/>
              <p:cNvSpPr/>
              <p:nvPr/>
            </p:nvSpPr>
            <p:spPr bwMode="auto">
              <a:xfrm>
                <a:off x="9481460" y="3320578"/>
                <a:ext cx="29369"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69" y="21599"/>
                      <a:pt x="21600" y="16769"/>
                      <a:pt x="21600" y="10800"/>
                    </a:cubicBezTo>
                    <a:cubicBezTo>
                      <a:pt x="21600" y="4830"/>
                      <a:pt x="16769" y="0"/>
                      <a:pt x="10800" y="0"/>
                    </a:cubicBezTo>
                    <a:cubicBezTo>
                      <a:pt x="4830" y="0"/>
                      <a:pt x="0" y="4830"/>
                      <a:pt x="0" y="10800"/>
                    </a:cubicBezTo>
                    <a:cubicBezTo>
                      <a:pt x="0" y="16769"/>
                      <a:pt x="4830"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0" tIns="20090" rIns="20090" bIns="20090" anchor="ctr"/>
              <a:lstStyle/>
              <a:p>
                <a:pPr algn="just" defTabSz="170815" hangingPunct="0">
                  <a:lnSpc>
                    <a:spcPct val="120000"/>
                  </a:lnSpc>
                </a:pPr>
                <a:endParaRPr lang="en-US" sz="700" dirty="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AutoShape 51"/>
              <p:cNvSpPr/>
              <p:nvPr/>
            </p:nvSpPr>
            <p:spPr bwMode="auto">
              <a:xfrm>
                <a:off x="9481460" y="3233265"/>
                <a:ext cx="29369"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69" y="21599"/>
                      <a:pt x="21600" y="16769"/>
                      <a:pt x="21600" y="10800"/>
                    </a:cubicBezTo>
                    <a:cubicBezTo>
                      <a:pt x="21600" y="4830"/>
                      <a:pt x="16769" y="0"/>
                      <a:pt x="10800" y="0"/>
                    </a:cubicBezTo>
                    <a:cubicBezTo>
                      <a:pt x="4830" y="0"/>
                      <a:pt x="0" y="4830"/>
                      <a:pt x="0" y="10800"/>
                    </a:cubicBezTo>
                    <a:cubicBezTo>
                      <a:pt x="0" y="16769"/>
                      <a:pt x="4830"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0" tIns="20090" rIns="20090" bIns="20090" anchor="ctr"/>
              <a:lstStyle/>
              <a:p>
                <a:pPr algn="just" defTabSz="170815" hangingPunct="0">
                  <a:lnSpc>
                    <a:spcPct val="120000"/>
                  </a:lnSpc>
                </a:pPr>
                <a:endParaRPr lang="en-US" sz="700" dirty="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1" name="Group 181"/>
            <p:cNvGrpSpPr/>
            <p:nvPr/>
          </p:nvGrpSpPr>
          <p:grpSpPr>
            <a:xfrm>
              <a:off x="6603557" y="3628273"/>
              <a:ext cx="213505" cy="311290"/>
              <a:chOff x="3582988" y="3510757"/>
              <a:chExt cx="319088" cy="465138"/>
            </a:xfrm>
            <a:solidFill>
              <a:schemeClr val="tx2">
                <a:lumMod val="50000"/>
              </a:schemeClr>
            </a:solidFill>
          </p:grpSpPr>
          <p:sp>
            <p:nvSpPr>
              <p:cNvPr id="34" name="AutoShape 113"/>
              <p:cNvSpPr/>
              <p:nvPr/>
            </p:nvSpPr>
            <p:spPr bwMode="auto">
              <a:xfrm>
                <a:off x="3582988" y="35107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7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0" tIns="20090" rIns="20090" bIns="20090" anchor="ctr"/>
              <a:lstStyle/>
              <a:p>
                <a:pPr algn="just" defTabSz="170815" hangingPunct="0">
                  <a:lnSpc>
                    <a:spcPct val="120000"/>
                  </a:lnSpc>
                </a:pPr>
                <a:endParaRPr lang="en-US" sz="700" dirty="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AutoShape 114"/>
              <p:cNvSpPr/>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0" tIns="20090" rIns="20090" bIns="20090" anchor="ctr"/>
              <a:lstStyle/>
              <a:p>
                <a:pPr algn="just" defTabSz="170815" hangingPunct="0">
                  <a:lnSpc>
                    <a:spcPct val="120000"/>
                  </a:lnSpc>
                </a:pPr>
                <a:endParaRPr lang="en-US" sz="700" dirty="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2" name="Group 184"/>
            <p:cNvGrpSpPr/>
            <p:nvPr/>
          </p:nvGrpSpPr>
          <p:grpSpPr>
            <a:xfrm>
              <a:off x="6586510" y="4551672"/>
              <a:ext cx="233155" cy="311290"/>
              <a:chOff x="2639219" y="3510757"/>
              <a:chExt cx="348456" cy="465138"/>
            </a:xfrm>
            <a:solidFill>
              <a:schemeClr val="tx2">
                <a:lumMod val="50000"/>
              </a:schemeClr>
            </a:solidFill>
          </p:grpSpPr>
          <p:sp>
            <p:nvSpPr>
              <p:cNvPr id="32" name="AutoShape 115"/>
              <p:cNvSpPr/>
              <p:nvPr/>
            </p:nvSpPr>
            <p:spPr bwMode="auto">
              <a:xfrm>
                <a:off x="2639219" y="3510757"/>
                <a:ext cx="348456"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800" y="12825"/>
                    </a:moveTo>
                    <a:lnTo>
                      <a:pt x="19800" y="13500"/>
                    </a:lnTo>
                    <a:lnTo>
                      <a:pt x="19800" y="14850"/>
                    </a:lnTo>
                    <a:lnTo>
                      <a:pt x="19800" y="15525"/>
                    </a:lnTo>
                    <a:cubicBezTo>
                      <a:pt x="19800" y="18129"/>
                      <a:pt x="16972" y="20249"/>
                      <a:pt x="13499" y="20249"/>
                    </a:cubicBezTo>
                    <a:lnTo>
                      <a:pt x="8099" y="20249"/>
                    </a:lnTo>
                    <a:cubicBezTo>
                      <a:pt x="4627" y="20249"/>
                      <a:pt x="1800" y="18129"/>
                      <a:pt x="1800" y="15525"/>
                    </a:cubicBezTo>
                    <a:lnTo>
                      <a:pt x="1800" y="14850"/>
                    </a:lnTo>
                    <a:lnTo>
                      <a:pt x="1800" y="13500"/>
                    </a:lnTo>
                    <a:lnTo>
                      <a:pt x="1800" y="12825"/>
                    </a:lnTo>
                    <a:lnTo>
                      <a:pt x="1800" y="10800"/>
                    </a:lnTo>
                    <a:cubicBezTo>
                      <a:pt x="1800" y="10427"/>
                      <a:pt x="2203" y="10124"/>
                      <a:pt x="2699" y="10124"/>
                    </a:cubicBezTo>
                    <a:lnTo>
                      <a:pt x="4499" y="10124"/>
                    </a:lnTo>
                    <a:lnTo>
                      <a:pt x="17100" y="10124"/>
                    </a:lnTo>
                    <a:lnTo>
                      <a:pt x="18899" y="10124"/>
                    </a:lnTo>
                    <a:cubicBezTo>
                      <a:pt x="19396" y="10124"/>
                      <a:pt x="19800" y="10427"/>
                      <a:pt x="19800" y="10800"/>
                    </a:cubicBezTo>
                    <a:cubicBezTo>
                      <a:pt x="19800" y="10800"/>
                      <a:pt x="19800" y="12825"/>
                      <a:pt x="19800" y="12825"/>
                    </a:cubicBezTo>
                    <a:close/>
                    <a:moveTo>
                      <a:pt x="14400" y="6075"/>
                    </a:moveTo>
                    <a:lnTo>
                      <a:pt x="14400" y="6076"/>
                    </a:lnTo>
                    <a:lnTo>
                      <a:pt x="14400" y="8774"/>
                    </a:lnTo>
                    <a:lnTo>
                      <a:pt x="7200" y="8774"/>
                    </a:lnTo>
                    <a:lnTo>
                      <a:pt x="7200" y="6076"/>
                    </a:lnTo>
                    <a:lnTo>
                      <a:pt x="7200" y="6075"/>
                    </a:lnTo>
                    <a:cubicBezTo>
                      <a:pt x="7200" y="4583"/>
                      <a:pt x="8811" y="3375"/>
                      <a:pt x="10800" y="3375"/>
                    </a:cubicBezTo>
                    <a:cubicBezTo>
                      <a:pt x="12788" y="3375"/>
                      <a:pt x="14400" y="4583"/>
                      <a:pt x="14400" y="6075"/>
                    </a:cubicBezTo>
                    <a:moveTo>
                      <a:pt x="4499" y="6075"/>
                    </a:moveTo>
                    <a:cubicBezTo>
                      <a:pt x="4499" y="3465"/>
                      <a:pt x="7320" y="1350"/>
                      <a:pt x="10800" y="1350"/>
                    </a:cubicBezTo>
                    <a:cubicBezTo>
                      <a:pt x="14279" y="1350"/>
                      <a:pt x="17100" y="3465"/>
                      <a:pt x="17100" y="6075"/>
                    </a:cubicBezTo>
                    <a:lnTo>
                      <a:pt x="17100" y="8774"/>
                    </a:lnTo>
                    <a:lnTo>
                      <a:pt x="15299" y="8774"/>
                    </a:lnTo>
                    <a:lnTo>
                      <a:pt x="15299" y="6076"/>
                    </a:lnTo>
                    <a:cubicBezTo>
                      <a:pt x="15299" y="4212"/>
                      <a:pt x="13285" y="2701"/>
                      <a:pt x="10800" y="2701"/>
                    </a:cubicBezTo>
                    <a:cubicBezTo>
                      <a:pt x="8314" y="2701"/>
                      <a:pt x="6299" y="4212"/>
                      <a:pt x="6299" y="6076"/>
                    </a:cubicBezTo>
                    <a:lnTo>
                      <a:pt x="6299" y="8774"/>
                    </a:lnTo>
                    <a:lnTo>
                      <a:pt x="4499" y="8774"/>
                    </a:lnTo>
                    <a:cubicBezTo>
                      <a:pt x="4499" y="8774"/>
                      <a:pt x="4499" y="6075"/>
                      <a:pt x="4499" y="6075"/>
                    </a:cubicBezTo>
                    <a:close/>
                    <a:moveTo>
                      <a:pt x="18899" y="8774"/>
                    </a:moveTo>
                    <a:lnTo>
                      <a:pt x="18899" y="6075"/>
                    </a:lnTo>
                    <a:cubicBezTo>
                      <a:pt x="18899" y="2719"/>
                      <a:pt x="15274" y="0"/>
                      <a:pt x="10800" y="0"/>
                    </a:cubicBezTo>
                    <a:cubicBezTo>
                      <a:pt x="6325" y="0"/>
                      <a:pt x="2699" y="2719"/>
                      <a:pt x="2699" y="6075"/>
                    </a:cubicBezTo>
                    <a:lnTo>
                      <a:pt x="2699" y="8774"/>
                    </a:lnTo>
                    <a:cubicBezTo>
                      <a:pt x="1208" y="8774"/>
                      <a:pt x="0" y="9681"/>
                      <a:pt x="0" y="10800"/>
                    </a:cubicBezTo>
                    <a:lnTo>
                      <a:pt x="0" y="12825"/>
                    </a:lnTo>
                    <a:lnTo>
                      <a:pt x="0" y="13500"/>
                    </a:lnTo>
                    <a:lnTo>
                      <a:pt x="0" y="14850"/>
                    </a:lnTo>
                    <a:lnTo>
                      <a:pt x="0" y="15525"/>
                    </a:lnTo>
                    <a:cubicBezTo>
                      <a:pt x="0" y="18880"/>
                      <a:pt x="3625" y="21599"/>
                      <a:pt x="8099" y="21599"/>
                    </a:cubicBezTo>
                    <a:lnTo>
                      <a:pt x="13499" y="21599"/>
                    </a:lnTo>
                    <a:cubicBezTo>
                      <a:pt x="17974" y="21599"/>
                      <a:pt x="21600" y="18880"/>
                      <a:pt x="21600" y="15525"/>
                    </a:cubicBezTo>
                    <a:lnTo>
                      <a:pt x="21600" y="14850"/>
                    </a:lnTo>
                    <a:lnTo>
                      <a:pt x="21600" y="13500"/>
                    </a:lnTo>
                    <a:lnTo>
                      <a:pt x="21600" y="12825"/>
                    </a:lnTo>
                    <a:lnTo>
                      <a:pt x="21600" y="10800"/>
                    </a:lnTo>
                    <a:cubicBezTo>
                      <a:pt x="21600" y="9681"/>
                      <a:pt x="20391" y="8774"/>
                      <a:pt x="18899" y="877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0" tIns="20090" rIns="20090" bIns="20090" anchor="ctr"/>
              <a:lstStyle/>
              <a:p>
                <a:pPr algn="just" defTabSz="170815" hangingPunct="0">
                  <a:lnSpc>
                    <a:spcPct val="120000"/>
                  </a:lnSpc>
                </a:pPr>
                <a:endParaRPr lang="en-US" sz="700" dirty="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AutoShape 116"/>
              <p:cNvSpPr/>
              <p:nvPr/>
            </p:nvSpPr>
            <p:spPr bwMode="auto">
              <a:xfrm>
                <a:off x="2784475" y="3786982"/>
                <a:ext cx="57944" cy="87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8" y="0"/>
                      <a:pt x="0" y="3226"/>
                      <a:pt x="0" y="7201"/>
                    </a:cubicBezTo>
                    <a:cubicBezTo>
                      <a:pt x="0" y="9390"/>
                      <a:pt x="1798" y="13537"/>
                      <a:pt x="3601" y="16821"/>
                    </a:cubicBezTo>
                    <a:cubicBezTo>
                      <a:pt x="5070" y="19493"/>
                      <a:pt x="6916" y="21600"/>
                      <a:pt x="10800" y="21600"/>
                    </a:cubicBezTo>
                    <a:cubicBezTo>
                      <a:pt x="15016" y="21600"/>
                      <a:pt x="16529" y="19514"/>
                      <a:pt x="18003" y="16858"/>
                    </a:cubicBezTo>
                    <a:cubicBezTo>
                      <a:pt x="19828" y="13567"/>
                      <a:pt x="21600" y="9397"/>
                      <a:pt x="21600" y="7201"/>
                    </a:cubicBezTo>
                    <a:cubicBezTo>
                      <a:pt x="21600" y="3226"/>
                      <a:pt x="16761"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0" tIns="20090" rIns="20090" bIns="20090" anchor="ctr"/>
              <a:lstStyle/>
              <a:p>
                <a:pPr algn="just" defTabSz="170815" hangingPunct="0">
                  <a:lnSpc>
                    <a:spcPct val="120000"/>
                  </a:lnSpc>
                </a:pPr>
                <a:endParaRPr lang="en-US" sz="700" dirty="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23" name="TextBox 187"/>
            <p:cNvSpPr txBox="1"/>
            <p:nvPr/>
          </p:nvSpPr>
          <p:spPr>
            <a:xfrm>
              <a:off x="6510852" y="2582871"/>
              <a:ext cx="2065922" cy="320425"/>
            </a:xfrm>
            <a:prstGeom prst="rect">
              <a:avLst/>
            </a:prstGeom>
            <a:noFill/>
          </p:spPr>
          <p:txBody>
            <a:bodyPr wrap="square" lIns="68568" tIns="34283" rIns="68568" bIns="34283" rtlCol="0">
              <a:spAutoFit/>
            </a:bodyPr>
            <a:lstStyle/>
            <a:p>
              <a:pPr>
                <a:lnSpc>
                  <a:spcPct val="120000"/>
                </a:lnSpc>
              </a:pPr>
              <a:r>
                <a:rPr lang="zh-CN" altLang="en-US" sz="14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id-ID" sz="14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Rectangle 191"/>
            <p:cNvSpPr/>
            <p:nvPr/>
          </p:nvSpPr>
          <p:spPr>
            <a:xfrm>
              <a:off x="7015625" y="5464518"/>
              <a:ext cx="3791370" cy="30725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rtlCol="0" anchor="ctr"/>
            <a:lstStyle/>
            <a:p>
              <a:pPr algn="just">
                <a:lnSpc>
                  <a:spcPct val="120000"/>
                </a:lnSpc>
              </a:pPr>
              <a:endParaRPr lang="en-US"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Rectangle 192"/>
            <p:cNvSpPr/>
            <p:nvPr/>
          </p:nvSpPr>
          <p:spPr>
            <a:xfrm>
              <a:off x="7015625" y="5464518"/>
              <a:ext cx="3520249" cy="307252"/>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rtlCol="0" anchor="ctr"/>
            <a:lstStyle/>
            <a:p>
              <a:pPr algn="just">
                <a:lnSpc>
                  <a:spcPct val="120000"/>
                </a:lnSpc>
              </a:pPr>
              <a:endParaRPr lang="en-US"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Content Placeholder 2"/>
            <p:cNvSpPr txBox="1"/>
            <p:nvPr/>
          </p:nvSpPr>
          <p:spPr>
            <a:xfrm>
              <a:off x="7143839" y="5482671"/>
              <a:ext cx="671652" cy="369072"/>
            </a:xfrm>
            <a:prstGeom prst="rect">
              <a:avLst/>
            </a:prstGeom>
            <a:noFill/>
          </p:spPr>
          <p:txBody>
            <a:bodyPr vert="horz" wrap="square" lIns="91441" tIns="45720" rIns="91441" bIns="45720"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20000"/>
                </a:lnSpc>
                <a:buNone/>
              </a:pPr>
              <a:r>
                <a:rPr lang="en-US" sz="11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90%</a:t>
              </a:r>
            </a:p>
          </p:txBody>
        </p:sp>
        <p:grpSp>
          <p:nvGrpSpPr>
            <p:cNvPr id="27" name="Group 194"/>
            <p:cNvGrpSpPr/>
            <p:nvPr/>
          </p:nvGrpSpPr>
          <p:grpSpPr>
            <a:xfrm>
              <a:off x="6579669" y="5478066"/>
              <a:ext cx="278346" cy="297196"/>
              <a:chOff x="9159875" y="1647825"/>
              <a:chExt cx="434975" cy="464344"/>
            </a:xfrm>
            <a:solidFill>
              <a:schemeClr val="tx2">
                <a:lumMod val="50000"/>
              </a:schemeClr>
            </a:solidFill>
          </p:grpSpPr>
          <p:sp>
            <p:nvSpPr>
              <p:cNvPr id="29" name="AutoShape 78"/>
              <p:cNvSpPr/>
              <p:nvPr/>
            </p:nvSpPr>
            <p:spPr bwMode="auto">
              <a:xfrm>
                <a:off x="9159875" y="1647825"/>
                <a:ext cx="434975"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70" y="18900"/>
                    </a:moveTo>
                    <a:cubicBezTo>
                      <a:pt x="20170" y="19643"/>
                      <a:pt x="19513" y="20249"/>
                      <a:pt x="18720" y="20249"/>
                    </a:cubicBezTo>
                    <a:lnTo>
                      <a:pt x="2880" y="20249"/>
                    </a:lnTo>
                    <a:cubicBezTo>
                      <a:pt x="2086" y="20249"/>
                      <a:pt x="1440" y="19643"/>
                      <a:pt x="1440" y="18900"/>
                    </a:cubicBezTo>
                    <a:lnTo>
                      <a:pt x="1440" y="2700"/>
                    </a:lnTo>
                    <a:cubicBezTo>
                      <a:pt x="1440" y="1955"/>
                      <a:pt x="2086" y="1350"/>
                      <a:pt x="2880" y="1350"/>
                    </a:cubicBezTo>
                    <a:lnTo>
                      <a:pt x="18720" y="1350"/>
                    </a:lnTo>
                    <a:cubicBezTo>
                      <a:pt x="19513" y="1350"/>
                      <a:pt x="20170" y="1955"/>
                      <a:pt x="20170" y="2700"/>
                    </a:cubicBezTo>
                    <a:cubicBezTo>
                      <a:pt x="20170" y="2700"/>
                      <a:pt x="20170" y="18900"/>
                      <a:pt x="20170" y="18900"/>
                    </a:cubicBezTo>
                    <a:close/>
                    <a:moveTo>
                      <a:pt x="18720" y="0"/>
                    </a:moveTo>
                    <a:lnTo>
                      <a:pt x="2880" y="0"/>
                    </a:lnTo>
                    <a:cubicBezTo>
                      <a:pt x="1289" y="0"/>
                      <a:pt x="0" y="1208"/>
                      <a:pt x="0" y="2700"/>
                    </a:cubicBezTo>
                    <a:lnTo>
                      <a:pt x="0" y="18900"/>
                    </a:lnTo>
                    <a:cubicBezTo>
                      <a:pt x="0" y="20391"/>
                      <a:pt x="1289" y="21599"/>
                      <a:pt x="2880" y="21599"/>
                    </a:cubicBezTo>
                    <a:lnTo>
                      <a:pt x="18720" y="21599"/>
                    </a:lnTo>
                    <a:cubicBezTo>
                      <a:pt x="20310" y="21599"/>
                      <a:pt x="21599" y="20391"/>
                      <a:pt x="21599" y="18900"/>
                    </a:cubicBezTo>
                    <a:lnTo>
                      <a:pt x="21599" y="2700"/>
                    </a:lnTo>
                    <a:cubicBezTo>
                      <a:pt x="21599" y="1208"/>
                      <a:pt x="20310" y="0"/>
                      <a:pt x="1872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0" tIns="20090" rIns="20090" bIns="20090" anchor="ctr"/>
              <a:lstStyle/>
              <a:p>
                <a:pPr algn="just" defTabSz="170815" hangingPunct="0">
                  <a:lnSpc>
                    <a:spcPct val="120000"/>
                  </a:lnSpc>
                </a:pPr>
                <a:endParaRPr lang="en-US" sz="700" dirty="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AutoShape 79"/>
              <p:cNvSpPr/>
              <p:nvPr/>
            </p:nvSpPr>
            <p:spPr bwMode="auto">
              <a:xfrm>
                <a:off x="9217819" y="1705769"/>
                <a:ext cx="319088" cy="290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418" y="20519"/>
                    </a:moveTo>
                    <a:lnTo>
                      <a:pt x="14053" y="16248"/>
                    </a:lnTo>
                    <a:lnTo>
                      <a:pt x="16690" y="12959"/>
                    </a:lnTo>
                    <a:lnTo>
                      <a:pt x="20618" y="17689"/>
                    </a:lnTo>
                    <a:lnTo>
                      <a:pt x="20618" y="20519"/>
                    </a:lnTo>
                    <a:cubicBezTo>
                      <a:pt x="20618" y="20519"/>
                      <a:pt x="17418" y="20519"/>
                      <a:pt x="17418" y="20519"/>
                    </a:cubicBezTo>
                    <a:close/>
                    <a:moveTo>
                      <a:pt x="981" y="11446"/>
                    </a:moveTo>
                    <a:lnTo>
                      <a:pt x="4909" y="6479"/>
                    </a:lnTo>
                    <a:lnTo>
                      <a:pt x="12828" y="16353"/>
                    </a:lnTo>
                    <a:lnTo>
                      <a:pt x="13398" y="17064"/>
                    </a:lnTo>
                    <a:lnTo>
                      <a:pt x="16109" y="20519"/>
                    </a:lnTo>
                    <a:lnTo>
                      <a:pt x="981" y="20519"/>
                    </a:lnTo>
                    <a:cubicBezTo>
                      <a:pt x="981" y="20519"/>
                      <a:pt x="981" y="11446"/>
                      <a:pt x="981" y="11446"/>
                    </a:cubicBezTo>
                    <a:close/>
                    <a:moveTo>
                      <a:pt x="20618" y="1080"/>
                    </a:moveTo>
                    <a:lnTo>
                      <a:pt x="20618" y="16058"/>
                    </a:lnTo>
                    <a:lnTo>
                      <a:pt x="17427" y="12244"/>
                    </a:lnTo>
                    <a:cubicBezTo>
                      <a:pt x="17240" y="12012"/>
                      <a:pt x="16972" y="11879"/>
                      <a:pt x="16690" y="11879"/>
                    </a:cubicBezTo>
                    <a:cubicBezTo>
                      <a:pt x="16409" y="11879"/>
                      <a:pt x="16141" y="12012"/>
                      <a:pt x="15954" y="12244"/>
                    </a:cubicBezTo>
                    <a:lnTo>
                      <a:pt x="13399" y="15432"/>
                    </a:lnTo>
                    <a:lnTo>
                      <a:pt x="5645" y="5764"/>
                    </a:lnTo>
                    <a:cubicBezTo>
                      <a:pt x="5458" y="5532"/>
                      <a:pt x="5190" y="5400"/>
                      <a:pt x="4909" y="5400"/>
                    </a:cubicBezTo>
                    <a:cubicBezTo>
                      <a:pt x="4627" y="5400"/>
                      <a:pt x="4359" y="5532"/>
                      <a:pt x="4172" y="5764"/>
                    </a:cubicBezTo>
                    <a:lnTo>
                      <a:pt x="981" y="9812"/>
                    </a:lnTo>
                    <a:lnTo>
                      <a:pt x="981" y="1080"/>
                    </a:lnTo>
                    <a:cubicBezTo>
                      <a:pt x="981" y="1080"/>
                      <a:pt x="20618" y="1080"/>
                      <a:pt x="20618" y="1080"/>
                    </a:cubicBezTo>
                    <a:close/>
                    <a:moveTo>
                      <a:pt x="20618" y="0"/>
                    </a:moveTo>
                    <a:lnTo>
                      <a:pt x="981" y="0"/>
                    </a:lnTo>
                    <a:cubicBezTo>
                      <a:pt x="439" y="0"/>
                      <a:pt x="0" y="483"/>
                      <a:pt x="0" y="1080"/>
                    </a:cubicBezTo>
                    <a:lnTo>
                      <a:pt x="0" y="20519"/>
                    </a:lnTo>
                    <a:cubicBezTo>
                      <a:pt x="0" y="21116"/>
                      <a:pt x="439" y="21599"/>
                      <a:pt x="981" y="21599"/>
                    </a:cubicBezTo>
                    <a:lnTo>
                      <a:pt x="20618" y="21599"/>
                    </a:lnTo>
                    <a:cubicBezTo>
                      <a:pt x="21160" y="21599"/>
                      <a:pt x="21600" y="21116"/>
                      <a:pt x="21600" y="20519"/>
                    </a:cubicBezTo>
                    <a:lnTo>
                      <a:pt x="21600" y="1080"/>
                    </a:lnTo>
                    <a:cubicBezTo>
                      <a:pt x="21600" y="483"/>
                      <a:pt x="21160" y="0"/>
                      <a:pt x="20618"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0" tIns="20090" rIns="20090" bIns="20090" anchor="ctr"/>
              <a:lstStyle/>
              <a:p>
                <a:pPr algn="just" defTabSz="170815" hangingPunct="0">
                  <a:lnSpc>
                    <a:spcPct val="120000"/>
                  </a:lnSpc>
                </a:pPr>
                <a:endParaRPr lang="en-US" sz="700" dirty="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AutoShape 80"/>
              <p:cNvSpPr/>
              <p:nvPr/>
            </p:nvSpPr>
            <p:spPr bwMode="auto">
              <a:xfrm>
                <a:off x="9391650" y="1749425"/>
                <a:ext cx="87313" cy="87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3600"/>
                    </a:moveTo>
                    <a:cubicBezTo>
                      <a:pt x="14769" y="3600"/>
                      <a:pt x="17999" y="6827"/>
                      <a:pt x="17999" y="10800"/>
                    </a:cubicBezTo>
                    <a:cubicBezTo>
                      <a:pt x="17999" y="14769"/>
                      <a:pt x="14769" y="18000"/>
                      <a:pt x="10800" y="18000"/>
                    </a:cubicBezTo>
                    <a:cubicBezTo>
                      <a:pt x="6830" y="18000"/>
                      <a:pt x="3600" y="14769"/>
                      <a:pt x="3600" y="10800"/>
                    </a:cubicBezTo>
                    <a:cubicBezTo>
                      <a:pt x="3600" y="6827"/>
                      <a:pt x="6830" y="3600"/>
                      <a:pt x="10800" y="3600"/>
                    </a:cubicBezTo>
                    <a:moveTo>
                      <a:pt x="10800" y="21599"/>
                    </a:moveTo>
                    <a:cubicBezTo>
                      <a:pt x="16766" y="21599"/>
                      <a:pt x="21600" y="16762"/>
                      <a:pt x="21600" y="10800"/>
                    </a:cubicBezTo>
                    <a:cubicBezTo>
                      <a:pt x="21600" y="4833"/>
                      <a:pt x="16766" y="0"/>
                      <a:pt x="10800" y="0"/>
                    </a:cubicBezTo>
                    <a:cubicBezTo>
                      <a:pt x="4833" y="0"/>
                      <a:pt x="0" y="4833"/>
                      <a:pt x="0" y="10800"/>
                    </a:cubicBezTo>
                    <a:cubicBezTo>
                      <a:pt x="0" y="16762"/>
                      <a:pt x="4833"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0" tIns="20090" rIns="20090" bIns="20090" anchor="ctr"/>
              <a:lstStyle/>
              <a:p>
                <a:pPr algn="just" defTabSz="170815" hangingPunct="0">
                  <a:lnSpc>
                    <a:spcPct val="120000"/>
                  </a:lnSpc>
                </a:pPr>
                <a:endParaRPr lang="en-US" sz="700" dirty="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28" name="TextBox 198"/>
            <p:cNvSpPr txBox="1"/>
            <p:nvPr/>
          </p:nvSpPr>
          <p:spPr>
            <a:xfrm>
              <a:off x="6540498" y="2876071"/>
              <a:ext cx="4399194" cy="442238"/>
            </a:xfrm>
            <a:prstGeom prst="rect">
              <a:avLst/>
            </a:prstGeom>
            <a:noFill/>
          </p:spPr>
          <p:txBody>
            <a:bodyPr wrap="square" lIns="68568" tIns="34283" rIns="68568" bIns="34283" rtlCol="0">
              <a:spAutoFit/>
            </a:bodyPr>
            <a:lstStyle/>
            <a:p>
              <a:pPr>
                <a:lnSpc>
                  <a:spcPct val="120000"/>
                </a:lnSpc>
              </a:pPr>
              <a:r>
                <a:rPr lang="en-US" altLang="zh-CN" sz="10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p>
          </p:txBody>
        </p:sp>
      </p:grpSp>
      <p:sp>
        <p:nvSpPr>
          <p:cNvPr id="53" name="TextBox 54"/>
          <p:cNvSpPr txBox="1"/>
          <p:nvPr/>
        </p:nvSpPr>
        <p:spPr>
          <a:xfrm>
            <a:off x="1623569" y="2959624"/>
            <a:ext cx="553631" cy="665672"/>
          </a:xfrm>
          <a:prstGeom prst="rect">
            <a:avLst/>
          </a:prstGeom>
          <a:noFill/>
        </p:spPr>
        <p:txBody>
          <a:bodyPr wrap="square" lIns="49634" tIns="24817" rIns="49634" bIns="24817" rtlCol="0">
            <a:spAutoFit/>
          </a:bodyPr>
          <a:lstStyle/>
          <a:p>
            <a:r>
              <a:rPr lang="id-ID" sz="4000" dirty="0">
                <a:solidFill>
                  <a:schemeClr val="bg1">
                    <a:lumMod val="50000"/>
                  </a:schemeClr>
                </a:solidFill>
                <a:latin typeface="+mj-lt"/>
              </a:rPr>
              <a:t>1</a:t>
            </a:r>
            <a:r>
              <a:rPr lang="en-US" sz="4000" dirty="0">
                <a:solidFill>
                  <a:schemeClr val="bg1">
                    <a:lumMod val="50000"/>
                  </a:schemeClr>
                </a:solidFill>
                <a:latin typeface="+mj-lt"/>
              </a:rPr>
              <a:t>.</a:t>
            </a:r>
            <a:endParaRPr lang="id-ID" sz="4000" dirty="0">
              <a:solidFill>
                <a:schemeClr val="bg1">
                  <a:lumMod val="50000"/>
                </a:schemeClr>
              </a:solidFill>
              <a:latin typeface="+mj-lt"/>
            </a:endParaRPr>
          </a:p>
        </p:txBody>
      </p:sp>
      <p:sp>
        <p:nvSpPr>
          <p:cNvPr id="54" name="Rectangle 19"/>
          <p:cNvSpPr/>
          <p:nvPr/>
        </p:nvSpPr>
        <p:spPr>
          <a:xfrm>
            <a:off x="2104658" y="3042049"/>
            <a:ext cx="3925109" cy="511784"/>
          </a:xfrm>
          <a:prstGeom prst="rect">
            <a:avLst/>
          </a:prstGeom>
        </p:spPr>
        <p:txBody>
          <a:bodyPr wrap="square" lIns="49634" tIns="24817" rIns="49634" bIns="24817">
            <a:spAutoFit/>
          </a:bodyPr>
          <a:lstStyle/>
          <a:p>
            <a:pPr>
              <a:lnSpc>
                <a:spcPct val="150000"/>
              </a:lnSpc>
            </a:pPr>
            <a:r>
              <a:rPr lang="zh-CN" altLang="en-US" sz="1000" dirty="0">
                <a:solidFill>
                  <a:schemeClr val="bg1">
                    <a:lumMod val="50000"/>
                  </a:schemeClr>
                </a:solidFill>
                <a:latin typeface="微软雅黑" panose="020B0503020204020204" pitchFamily="34" charset="-122"/>
                <a:ea typeface="微软雅黑" panose="020B0503020204020204" pitchFamily="34" charset="-122"/>
              </a:rPr>
              <a:t>在此框中选择粘贴，并选择只保留文字。您的内容打在这里，或者通过复制您的文本后，在此框您，或者通过复制您的文本后，</a:t>
            </a:r>
            <a:endParaRPr lang="en-US" altLang="zh-CN" sz="10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55" name="TextBox 56"/>
          <p:cNvSpPr txBox="1"/>
          <p:nvPr/>
        </p:nvSpPr>
        <p:spPr>
          <a:xfrm>
            <a:off x="1623569" y="3699583"/>
            <a:ext cx="553631" cy="665672"/>
          </a:xfrm>
          <a:prstGeom prst="rect">
            <a:avLst/>
          </a:prstGeom>
          <a:noFill/>
        </p:spPr>
        <p:txBody>
          <a:bodyPr wrap="square" lIns="49634" tIns="24817" rIns="49634" bIns="24817" rtlCol="0">
            <a:spAutoFit/>
          </a:bodyPr>
          <a:lstStyle/>
          <a:p>
            <a:r>
              <a:rPr lang="en-US" sz="4000" dirty="0">
                <a:solidFill>
                  <a:schemeClr val="bg1">
                    <a:lumMod val="50000"/>
                  </a:schemeClr>
                </a:solidFill>
                <a:latin typeface="+mj-lt"/>
              </a:rPr>
              <a:t>2.</a:t>
            </a:r>
            <a:endParaRPr lang="id-ID" sz="4000" dirty="0">
              <a:solidFill>
                <a:schemeClr val="bg1">
                  <a:lumMod val="50000"/>
                </a:schemeClr>
              </a:solidFill>
              <a:latin typeface="+mj-lt"/>
            </a:endParaRPr>
          </a:p>
        </p:txBody>
      </p:sp>
      <p:sp>
        <p:nvSpPr>
          <p:cNvPr id="56" name="Rectangle 19"/>
          <p:cNvSpPr/>
          <p:nvPr/>
        </p:nvSpPr>
        <p:spPr>
          <a:xfrm>
            <a:off x="2104658" y="3782010"/>
            <a:ext cx="3925109" cy="511784"/>
          </a:xfrm>
          <a:prstGeom prst="rect">
            <a:avLst/>
          </a:prstGeom>
        </p:spPr>
        <p:txBody>
          <a:bodyPr wrap="square" lIns="49634" tIns="24817" rIns="49634" bIns="24817">
            <a:spAutoFit/>
          </a:bodyPr>
          <a:lstStyle/>
          <a:p>
            <a:pPr>
              <a:lnSpc>
                <a:spcPct val="150000"/>
              </a:lnSpc>
            </a:pPr>
            <a:r>
              <a:rPr lang="zh-CN" altLang="en-US" sz="1000" dirty="0">
                <a:solidFill>
                  <a:schemeClr val="bg1">
                    <a:lumMod val="50000"/>
                  </a:schemeClr>
                </a:solidFill>
                <a:latin typeface="微软雅黑" panose="020B0503020204020204" pitchFamily="34" charset="-122"/>
                <a:ea typeface="微软雅黑" panose="020B0503020204020204" pitchFamily="34" charset="-122"/>
              </a:rPr>
              <a:t>在此框中选择粘贴，并选择只保留文字。您的内容打在这里，或者通过复制您的文本后，在此框您，或者通过复制您的文本后，</a:t>
            </a:r>
            <a:endParaRPr lang="en-US" altLang="zh-CN" sz="10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57" name="TextBox 58"/>
          <p:cNvSpPr txBox="1"/>
          <p:nvPr/>
        </p:nvSpPr>
        <p:spPr>
          <a:xfrm>
            <a:off x="1623569" y="4440365"/>
            <a:ext cx="553631" cy="665672"/>
          </a:xfrm>
          <a:prstGeom prst="rect">
            <a:avLst/>
          </a:prstGeom>
          <a:noFill/>
        </p:spPr>
        <p:txBody>
          <a:bodyPr wrap="square" lIns="49634" tIns="24817" rIns="49634" bIns="24817" rtlCol="0">
            <a:spAutoFit/>
          </a:bodyPr>
          <a:lstStyle/>
          <a:p>
            <a:r>
              <a:rPr lang="en-US" sz="4000" dirty="0">
                <a:solidFill>
                  <a:schemeClr val="bg1">
                    <a:lumMod val="50000"/>
                  </a:schemeClr>
                </a:solidFill>
                <a:latin typeface="+mj-lt"/>
              </a:rPr>
              <a:t>3.</a:t>
            </a:r>
            <a:endParaRPr lang="id-ID" sz="4000" dirty="0">
              <a:solidFill>
                <a:schemeClr val="bg1">
                  <a:lumMod val="50000"/>
                </a:schemeClr>
              </a:solidFill>
              <a:latin typeface="+mj-lt"/>
            </a:endParaRPr>
          </a:p>
        </p:txBody>
      </p:sp>
      <p:sp>
        <p:nvSpPr>
          <p:cNvPr id="58" name="Rectangle 19"/>
          <p:cNvSpPr/>
          <p:nvPr/>
        </p:nvSpPr>
        <p:spPr>
          <a:xfrm>
            <a:off x="2104658" y="4522791"/>
            <a:ext cx="3925109" cy="484597"/>
          </a:xfrm>
          <a:prstGeom prst="rect">
            <a:avLst/>
          </a:prstGeom>
        </p:spPr>
        <p:txBody>
          <a:bodyPr wrap="square" lIns="49634" tIns="24817" rIns="49634" bIns="24817">
            <a:spAutoFit/>
          </a:bodyPr>
          <a:lstStyle/>
          <a:p>
            <a:pPr>
              <a:lnSpc>
                <a:spcPct val="150000"/>
              </a:lnSpc>
            </a:pPr>
            <a:r>
              <a:rPr lang="zh-CN" altLang="en-US" sz="1000" dirty="0">
                <a:solidFill>
                  <a:schemeClr val="bg1">
                    <a:lumMod val="50000"/>
                  </a:schemeClr>
                </a:solidFill>
                <a:latin typeface="微软雅黑" panose="020B0503020204020204" pitchFamily="34" charset="-122"/>
                <a:ea typeface="微软雅黑" panose="020B0503020204020204" pitchFamily="34" charset="-122"/>
              </a:rPr>
              <a:t>在此框中选择粘贴，并选择只保留文字。您的内容打在这里，或者通过复制您的文本后，在此框您，或者通过复制您的文本后，</a:t>
            </a:r>
            <a:endParaRPr lang="en-US" altLang="zh-CN" sz="1000" dirty="0">
              <a:solidFill>
                <a:schemeClr val="bg1">
                  <a:lumMod val="50000"/>
                </a:schemeClr>
              </a:solidFill>
              <a:latin typeface="微软雅黑" panose="020B0503020204020204" pitchFamily="34" charset="-122"/>
              <a:ea typeface="微软雅黑" panose="020B0503020204020204" pitchFamily="34" charset="-122"/>
            </a:endParaRPr>
          </a:p>
        </p:txBody>
      </p:sp>
      <p:cxnSp>
        <p:nvCxnSpPr>
          <p:cNvPr id="59" name="直接连接符 58"/>
          <p:cNvCxnSpPr/>
          <p:nvPr/>
        </p:nvCxnSpPr>
        <p:spPr>
          <a:xfrm>
            <a:off x="1770949" y="3693724"/>
            <a:ext cx="425881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a:off x="1770949" y="4381348"/>
            <a:ext cx="425881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1" name="圆角矩形 6"/>
          <p:cNvSpPr>
            <a:spLocks noChangeArrowheads="1"/>
          </p:cNvSpPr>
          <p:nvPr/>
        </p:nvSpPr>
        <p:spPr bwMode="auto">
          <a:xfrm>
            <a:off x="1710364" y="2284928"/>
            <a:ext cx="2471738" cy="461963"/>
          </a:xfrm>
          <a:prstGeom prst="roundRect">
            <a:avLst>
              <a:gd name="adj" fmla="val 16667"/>
            </a:avLst>
          </a:prstGeom>
          <a:solidFill>
            <a:schemeClr val="tx2">
              <a:lumMod val="50000"/>
            </a:schemeClr>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sz="1600">
              <a:solidFill>
                <a:srgbClr val="FFFFFF"/>
              </a:solidFill>
            </a:endParaRPr>
          </a:p>
        </p:txBody>
      </p:sp>
      <p:sp>
        <p:nvSpPr>
          <p:cNvPr id="62" name="文本框 7"/>
          <p:cNvSpPr txBox="1">
            <a:spLocks noChangeArrowheads="1"/>
          </p:cNvSpPr>
          <p:nvPr/>
        </p:nvSpPr>
        <p:spPr bwMode="auto">
          <a:xfrm>
            <a:off x="1915429" y="2332553"/>
            <a:ext cx="206002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1600" b="1">
                <a:solidFill>
                  <a:schemeClr val="bg1"/>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sz="1600" b="1">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63" name="直接连接符 62"/>
          <p:cNvCxnSpPr/>
          <p:nvPr/>
        </p:nvCxnSpPr>
        <p:spPr>
          <a:xfrm>
            <a:off x="1770947" y="5122129"/>
            <a:ext cx="425881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4" name="TextBox 58"/>
          <p:cNvSpPr txBox="1"/>
          <p:nvPr/>
        </p:nvSpPr>
        <p:spPr>
          <a:xfrm>
            <a:off x="1623565" y="5186071"/>
            <a:ext cx="553631" cy="665672"/>
          </a:xfrm>
          <a:prstGeom prst="rect">
            <a:avLst/>
          </a:prstGeom>
          <a:noFill/>
        </p:spPr>
        <p:txBody>
          <a:bodyPr wrap="square" lIns="49634" tIns="24817" rIns="49634" bIns="24817" rtlCol="0">
            <a:spAutoFit/>
          </a:bodyPr>
          <a:lstStyle/>
          <a:p>
            <a:r>
              <a:rPr lang="en-US" sz="4000" dirty="0">
                <a:solidFill>
                  <a:schemeClr val="bg1">
                    <a:lumMod val="50000"/>
                  </a:schemeClr>
                </a:solidFill>
                <a:latin typeface="+mj-lt"/>
              </a:rPr>
              <a:t>4.</a:t>
            </a:r>
            <a:endParaRPr lang="id-ID" sz="4000" dirty="0">
              <a:solidFill>
                <a:schemeClr val="bg1">
                  <a:lumMod val="50000"/>
                </a:schemeClr>
              </a:solidFill>
              <a:latin typeface="+mj-lt"/>
            </a:endParaRPr>
          </a:p>
        </p:txBody>
      </p:sp>
      <p:sp>
        <p:nvSpPr>
          <p:cNvPr id="65" name="Rectangle 19"/>
          <p:cNvSpPr/>
          <p:nvPr/>
        </p:nvSpPr>
        <p:spPr>
          <a:xfrm>
            <a:off x="2104654" y="5268497"/>
            <a:ext cx="3925109" cy="484597"/>
          </a:xfrm>
          <a:prstGeom prst="rect">
            <a:avLst/>
          </a:prstGeom>
        </p:spPr>
        <p:txBody>
          <a:bodyPr wrap="square" lIns="49634" tIns="24817" rIns="49634" bIns="24817">
            <a:spAutoFit/>
          </a:bodyPr>
          <a:lstStyle/>
          <a:p>
            <a:pPr>
              <a:lnSpc>
                <a:spcPct val="150000"/>
              </a:lnSpc>
            </a:pPr>
            <a:r>
              <a:rPr lang="zh-CN" altLang="en-US" sz="1000" dirty="0">
                <a:solidFill>
                  <a:schemeClr val="bg1">
                    <a:lumMod val="50000"/>
                  </a:schemeClr>
                </a:solidFill>
                <a:latin typeface="微软雅黑" panose="020B0503020204020204" pitchFamily="34" charset="-122"/>
                <a:ea typeface="微软雅黑" panose="020B0503020204020204" pitchFamily="34" charset="-122"/>
              </a:rPr>
              <a:t>在此框中选择粘贴，并选择只保留文字。您的内容打在这里，或者通过复制您的文本后，在此框您，或者通过复制您的文本后，</a:t>
            </a:r>
            <a:endParaRPr lang="en-US" altLang="zh-CN" sz="1000" dirty="0">
              <a:solidFill>
                <a:schemeClr val="bg1">
                  <a:lumMod val="50000"/>
                </a:schemeClr>
              </a:solidFill>
              <a:latin typeface="微软雅黑" panose="020B0503020204020204" pitchFamily="34" charset="-122"/>
              <a:ea typeface="微软雅黑" panose="020B0503020204020204" pitchFamily="34" charset="-122"/>
            </a:endParaRPr>
          </a:p>
        </p:txBody>
      </p:sp>
      <p:cxnSp>
        <p:nvCxnSpPr>
          <p:cNvPr id="66" name="直接连接符 65"/>
          <p:cNvCxnSpPr/>
          <p:nvPr/>
        </p:nvCxnSpPr>
        <p:spPr>
          <a:xfrm>
            <a:off x="1770943" y="5867835"/>
            <a:ext cx="425881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anim calcmode="lin" valueType="num">
                                      <p:cBhvr>
                                        <p:cTn id="8" dur="750" fill="hold"/>
                                        <p:tgtEl>
                                          <p:spTgt spid="4"/>
                                        </p:tgtEl>
                                        <p:attrNameLst>
                                          <p:attrName>ppt_x</p:attrName>
                                        </p:attrNameLst>
                                      </p:cBhvr>
                                      <p:tavLst>
                                        <p:tav tm="0">
                                          <p:val>
                                            <p:strVal val="#ppt_x"/>
                                          </p:val>
                                        </p:tav>
                                        <p:tav tm="100000">
                                          <p:val>
                                            <p:strVal val="#ppt_x"/>
                                          </p:val>
                                        </p:tav>
                                      </p:tavLst>
                                    </p:anim>
                                    <p:anim calcmode="lin" valueType="num">
                                      <p:cBhvr>
                                        <p:cTn id="9" dur="75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2"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1+#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childTnLst>
                          </p:cTn>
                        </p:par>
                        <p:par>
                          <p:cTn id="15" fill="hold">
                            <p:stCondLst>
                              <p:cond delay="1500"/>
                            </p:stCondLst>
                            <p:childTnLst>
                              <p:par>
                                <p:cTn id="16" presetID="14" presetClass="entr" presetSubtype="10" fill="hold" grpId="0" nodeType="afterEffect">
                                  <p:stCondLst>
                                    <p:cond delay="0"/>
                                  </p:stCondLst>
                                  <p:childTnLst>
                                    <p:set>
                                      <p:cBhvr>
                                        <p:cTn id="17" dur="1" fill="hold">
                                          <p:stCondLst>
                                            <p:cond delay="0"/>
                                          </p:stCondLst>
                                        </p:cTn>
                                        <p:tgtEl>
                                          <p:spTgt spid="53"/>
                                        </p:tgtEl>
                                        <p:attrNameLst>
                                          <p:attrName>style.visibility</p:attrName>
                                        </p:attrNameLst>
                                      </p:cBhvr>
                                      <p:to>
                                        <p:strVal val="visible"/>
                                      </p:to>
                                    </p:set>
                                    <p:animEffect transition="in" filter="randombar(horizontal)">
                                      <p:cBhvr>
                                        <p:cTn id="18" dur="250"/>
                                        <p:tgtEl>
                                          <p:spTgt spid="53"/>
                                        </p:tgtEl>
                                      </p:cBhvr>
                                    </p:animEffect>
                                  </p:childTnLst>
                                </p:cTn>
                              </p:par>
                            </p:childTnLst>
                          </p:cTn>
                        </p:par>
                        <p:par>
                          <p:cTn id="19" fill="hold">
                            <p:stCondLst>
                              <p:cond delay="2000"/>
                            </p:stCondLst>
                            <p:childTnLst>
                              <p:par>
                                <p:cTn id="20" presetID="12" presetClass="entr" presetSubtype="4"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250"/>
                                        <p:tgtEl>
                                          <p:spTgt spid="54"/>
                                        </p:tgtEl>
                                        <p:attrNameLst>
                                          <p:attrName>ppt_y</p:attrName>
                                        </p:attrNameLst>
                                      </p:cBhvr>
                                      <p:tavLst>
                                        <p:tav tm="0">
                                          <p:val>
                                            <p:strVal val="#ppt_y+#ppt_h*1.125000"/>
                                          </p:val>
                                        </p:tav>
                                        <p:tav tm="100000">
                                          <p:val>
                                            <p:strVal val="#ppt_y"/>
                                          </p:val>
                                        </p:tav>
                                      </p:tavLst>
                                    </p:anim>
                                    <p:animEffect transition="in" filter="wipe(up)">
                                      <p:cBhvr>
                                        <p:cTn id="23" dur="250"/>
                                        <p:tgtEl>
                                          <p:spTgt spid="54"/>
                                        </p:tgtEl>
                                      </p:cBhvr>
                                    </p:animEffect>
                                  </p:childTnLst>
                                </p:cTn>
                              </p:par>
                            </p:childTnLst>
                          </p:cTn>
                        </p:par>
                        <p:par>
                          <p:cTn id="24" fill="hold">
                            <p:stCondLst>
                              <p:cond delay="2500"/>
                            </p:stCondLst>
                            <p:childTnLst>
                              <p:par>
                                <p:cTn id="25" presetID="12" presetClass="entr" presetSubtype="4"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additive="base">
                                        <p:cTn id="27" dur="250"/>
                                        <p:tgtEl>
                                          <p:spTgt spid="59"/>
                                        </p:tgtEl>
                                        <p:attrNameLst>
                                          <p:attrName>ppt_y</p:attrName>
                                        </p:attrNameLst>
                                      </p:cBhvr>
                                      <p:tavLst>
                                        <p:tav tm="0">
                                          <p:val>
                                            <p:strVal val="#ppt_y+#ppt_h*1.125000"/>
                                          </p:val>
                                        </p:tav>
                                        <p:tav tm="100000">
                                          <p:val>
                                            <p:strVal val="#ppt_y"/>
                                          </p:val>
                                        </p:tav>
                                      </p:tavLst>
                                    </p:anim>
                                    <p:animEffect transition="in" filter="wipe(up)">
                                      <p:cBhvr>
                                        <p:cTn id="28" dur="250"/>
                                        <p:tgtEl>
                                          <p:spTgt spid="59"/>
                                        </p:tgtEl>
                                      </p:cBhvr>
                                    </p:animEffect>
                                  </p:childTnLst>
                                </p:cTn>
                              </p:par>
                            </p:childTnLst>
                          </p:cTn>
                        </p:par>
                        <p:par>
                          <p:cTn id="29" fill="hold">
                            <p:stCondLst>
                              <p:cond delay="3000"/>
                            </p:stCondLst>
                            <p:childTnLst>
                              <p:par>
                                <p:cTn id="30" presetID="14" presetClass="entr" presetSubtype="10" fill="hold" grpId="0" nodeType="afterEffect">
                                  <p:stCondLst>
                                    <p:cond delay="0"/>
                                  </p:stCondLst>
                                  <p:childTnLst>
                                    <p:set>
                                      <p:cBhvr>
                                        <p:cTn id="31" dur="1" fill="hold">
                                          <p:stCondLst>
                                            <p:cond delay="0"/>
                                          </p:stCondLst>
                                        </p:cTn>
                                        <p:tgtEl>
                                          <p:spTgt spid="55"/>
                                        </p:tgtEl>
                                        <p:attrNameLst>
                                          <p:attrName>style.visibility</p:attrName>
                                        </p:attrNameLst>
                                      </p:cBhvr>
                                      <p:to>
                                        <p:strVal val="visible"/>
                                      </p:to>
                                    </p:set>
                                    <p:animEffect transition="in" filter="randombar(horizontal)">
                                      <p:cBhvr>
                                        <p:cTn id="32" dur="250"/>
                                        <p:tgtEl>
                                          <p:spTgt spid="55"/>
                                        </p:tgtEl>
                                      </p:cBhvr>
                                    </p:animEffect>
                                  </p:childTnLst>
                                </p:cTn>
                              </p:par>
                            </p:childTnLst>
                          </p:cTn>
                        </p:par>
                        <p:par>
                          <p:cTn id="33" fill="hold">
                            <p:stCondLst>
                              <p:cond delay="3500"/>
                            </p:stCondLst>
                            <p:childTnLst>
                              <p:par>
                                <p:cTn id="34" presetID="12" presetClass="entr" presetSubtype="4"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 calcmode="lin" valueType="num">
                                      <p:cBhvr additive="base">
                                        <p:cTn id="36" dur="250"/>
                                        <p:tgtEl>
                                          <p:spTgt spid="56"/>
                                        </p:tgtEl>
                                        <p:attrNameLst>
                                          <p:attrName>ppt_y</p:attrName>
                                        </p:attrNameLst>
                                      </p:cBhvr>
                                      <p:tavLst>
                                        <p:tav tm="0">
                                          <p:val>
                                            <p:strVal val="#ppt_y+#ppt_h*1.125000"/>
                                          </p:val>
                                        </p:tav>
                                        <p:tav tm="100000">
                                          <p:val>
                                            <p:strVal val="#ppt_y"/>
                                          </p:val>
                                        </p:tav>
                                      </p:tavLst>
                                    </p:anim>
                                    <p:animEffect transition="in" filter="wipe(up)">
                                      <p:cBhvr>
                                        <p:cTn id="37" dur="250"/>
                                        <p:tgtEl>
                                          <p:spTgt spid="56"/>
                                        </p:tgtEl>
                                      </p:cBhvr>
                                    </p:animEffect>
                                  </p:childTnLst>
                                </p:cTn>
                              </p:par>
                            </p:childTnLst>
                          </p:cTn>
                        </p:par>
                        <p:par>
                          <p:cTn id="38" fill="hold">
                            <p:stCondLst>
                              <p:cond delay="4000"/>
                            </p:stCondLst>
                            <p:childTnLst>
                              <p:par>
                                <p:cTn id="39" presetID="1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 calcmode="lin" valueType="num">
                                      <p:cBhvr additive="base">
                                        <p:cTn id="41" dur="250"/>
                                        <p:tgtEl>
                                          <p:spTgt spid="60"/>
                                        </p:tgtEl>
                                        <p:attrNameLst>
                                          <p:attrName>ppt_y</p:attrName>
                                        </p:attrNameLst>
                                      </p:cBhvr>
                                      <p:tavLst>
                                        <p:tav tm="0">
                                          <p:val>
                                            <p:strVal val="#ppt_y+#ppt_h*1.125000"/>
                                          </p:val>
                                        </p:tav>
                                        <p:tav tm="100000">
                                          <p:val>
                                            <p:strVal val="#ppt_y"/>
                                          </p:val>
                                        </p:tav>
                                      </p:tavLst>
                                    </p:anim>
                                    <p:animEffect transition="in" filter="wipe(up)">
                                      <p:cBhvr>
                                        <p:cTn id="42" dur="250"/>
                                        <p:tgtEl>
                                          <p:spTgt spid="60"/>
                                        </p:tgtEl>
                                      </p:cBhvr>
                                    </p:animEffect>
                                  </p:childTnLst>
                                </p:cTn>
                              </p:par>
                            </p:childTnLst>
                          </p:cTn>
                        </p:par>
                        <p:par>
                          <p:cTn id="43" fill="hold">
                            <p:stCondLst>
                              <p:cond delay="4500"/>
                            </p:stCondLst>
                            <p:childTnLst>
                              <p:par>
                                <p:cTn id="44" presetID="14" presetClass="entr" presetSubtype="10"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Effect transition="in" filter="randombar(horizontal)">
                                      <p:cBhvr>
                                        <p:cTn id="46" dur="250"/>
                                        <p:tgtEl>
                                          <p:spTgt spid="57"/>
                                        </p:tgtEl>
                                      </p:cBhvr>
                                    </p:animEffect>
                                  </p:childTnLst>
                                </p:cTn>
                              </p:par>
                            </p:childTnLst>
                          </p:cTn>
                        </p:par>
                        <p:par>
                          <p:cTn id="47" fill="hold">
                            <p:stCondLst>
                              <p:cond delay="5000"/>
                            </p:stCondLst>
                            <p:childTnLst>
                              <p:par>
                                <p:cTn id="48" presetID="12" presetClass="entr" presetSubtype="4" fill="hold" grpId="0" nodeType="afterEffect">
                                  <p:stCondLst>
                                    <p:cond delay="0"/>
                                  </p:stCondLst>
                                  <p:childTnLst>
                                    <p:set>
                                      <p:cBhvr>
                                        <p:cTn id="49" dur="1" fill="hold">
                                          <p:stCondLst>
                                            <p:cond delay="0"/>
                                          </p:stCondLst>
                                        </p:cTn>
                                        <p:tgtEl>
                                          <p:spTgt spid="58"/>
                                        </p:tgtEl>
                                        <p:attrNameLst>
                                          <p:attrName>style.visibility</p:attrName>
                                        </p:attrNameLst>
                                      </p:cBhvr>
                                      <p:to>
                                        <p:strVal val="visible"/>
                                      </p:to>
                                    </p:set>
                                    <p:anim calcmode="lin" valueType="num">
                                      <p:cBhvr additive="base">
                                        <p:cTn id="50" dur="250"/>
                                        <p:tgtEl>
                                          <p:spTgt spid="58"/>
                                        </p:tgtEl>
                                        <p:attrNameLst>
                                          <p:attrName>ppt_y</p:attrName>
                                        </p:attrNameLst>
                                      </p:cBhvr>
                                      <p:tavLst>
                                        <p:tav tm="0">
                                          <p:val>
                                            <p:strVal val="#ppt_y+#ppt_h*1.125000"/>
                                          </p:val>
                                        </p:tav>
                                        <p:tav tm="100000">
                                          <p:val>
                                            <p:strVal val="#ppt_y"/>
                                          </p:val>
                                        </p:tav>
                                      </p:tavLst>
                                    </p:anim>
                                    <p:animEffect transition="in" filter="wipe(up)">
                                      <p:cBhvr>
                                        <p:cTn id="51" dur="250"/>
                                        <p:tgtEl>
                                          <p:spTgt spid="58"/>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Effect transition="in" filter="fade">
                                      <p:cBhvr>
                                        <p:cTn id="55" dur="250"/>
                                        <p:tgtEl>
                                          <p:spTgt spid="61"/>
                                        </p:tgtEl>
                                      </p:cBhvr>
                                    </p:animEffect>
                                    <p:anim calcmode="lin" valueType="num">
                                      <p:cBhvr>
                                        <p:cTn id="56" dur="250" fill="hold"/>
                                        <p:tgtEl>
                                          <p:spTgt spid="61"/>
                                        </p:tgtEl>
                                        <p:attrNameLst>
                                          <p:attrName>ppt_x</p:attrName>
                                        </p:attrNameLst>
                                      </p:cBhvr>
                                      <p:tavLst>
                                        <p:tav tm="0">
                                          <p:val>
                                            <p:strVal val="#ppt_x"/>
                                          </p:val>
                                        </p:tav>
                                        <p:tav tm="100000">
                                          <p:val>
                                            <p:strVal val="#ppt_x"/>
                                          </p:val>
                                        </p:tav>
                                      </p:tavLst>
                                    </p:anim>
                                    <p:anim calcmode="lin" valueType="num">
                                      <p:cBhvr>
                                        <p:cTn id="57" dur="250" fill="hold"/>
                                        <p:tgtEl>
                                          <p:spTgt spid="61"/>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Effect transition="in" filter="fade">
                                      <p:cBhvr>
                                        <p:cTn id="61" dur="250"/>
                                        <p:tgtEl>
                                          <p:spTgt spid="62"/>
                                        </p:tgtEl>
                                      </p:cBhvr>
                                    </p:animEffect>
                                    <p:anim calcmode="lin" valueType="num">
                                      <p:cBhvr>
                                        <p:cTn id="62" dur="250" fill="hold"/>
                                        <p:tgtEl>
                                          <p:spTgt spid="62"/>
                                        </p:tgtEl>
                                        <p:attrNameLst>
                                          <p:attrName>ppt_x</p:attrName>
                                        </p:attrNameLst>
                                      </p:cBhvr>
                                      <p:tavLst>
                                        <p:tav tm="0">
                                          <p:val>
                                            <p:strVal val="#ppt_x"/>
                                          </p:val>
                                        </p:tav>
                                        <p:tav tm="100000">
                                          <p:val>
                                            <p:strVal val="#ppt_x"/>
                                          </p:val>
                                        </p:tav>
                                      </p:tavLst>
                                    </p:anim>
                                    <p:anim calcmode="lin" valueType="num">
                                      <p:cBhvr>
                                        <p:cTn id="63" dur="250" fill="hold"/>
                                        <p:tgtEl>
                                          <p:spTgt spid="62"/>
                                        </p:tgtEl>
                                        <p:attrNameLst>
                                          <p:attrName>ppt_y</p:attrName>
                                        </p:attrNameLst>
                                      </p:cBhvr>
                                      <p:tavLst>
                                        <p:tav tm="0">
                                          <p:val>
                                            <p:strVal val="#ppt_y+.1"/>
                                          </p:val>
                                        </p:tav>
                                        <p:tav tm="100000">
                                          <p:val>
                                            <p:strVal val="#ppt_y"/>
                                          </p:val>
                                        </p:tav>
                                      </p:tavLst>
                                    </p:anim>
                                  </p:childTnLst>
                                </p:cTn>
                              </p:par>
                            </p:childTnLst>
                          </p:cTn>
                        </p:par>
                        <p:par>
                          <p:cTn id="64" fill="hold">
                            <p:stCondLst>
                              <p:cond delay="6500"/>
                            </p:stCondLst>
                            <p:childTnLst>
                              <p:par>
                                <p:cTn id="65" presetID="12" presetClass="entr" presetSubtype="4" fill="hold"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additive="base">
                                        <p:cTn id="67" dur="250"/>
                                        <p:tgtEl>
                                          <p:spTgt spid="63"/>
                                        </p:tgtEl>
                                        <p:attrNameLst>
                                          <p:attrName>ppt_y</p:attrName>
                                        </p:attrNameLst>
                                      </p:cBhvr>
                                      <p:tavLst>
                                        <p:tav tm="0">
                                          <p:val>
                                            <p:strVal val="#ppt_y+#ppt_h*1.125000"/>
                                          </p:val>
                                        </p:tav>
                                        <p:tav tm="100000">
                                          <p:val>
                                            <p:strVal val="#ppt_y"/>
                                          </p:val>
                                        </p:tav>
                                      </p:tavLst>
                                    </p:anim>
                                    <p:animEffect transition="in" filter="wipe(up)">
                                      <p:cBhvr>
                                        <p:cTn id="68" dur="250"/>
                                        <p:tgtEl>
                                          <p:spTgt spid="63"/>
                                        </p:tgtEl>
                                      </p:cBhvr>
                                    </p:animEffect>
                                  </p:childTnLst>
                                </p:cTn>
                              </p:par>
                            </p:childTnLst>
                          </p:cTn>
                        </p:par>
                        <p:par>
                          <p:cTn id="69" fill="hold">
                            <p:stCondLst>
                              <p:cond delay="7000"/>
                            </p:stCondLst>
                            <p:childTnLst>
                              <p:par>
                                <p:cTn id="70" presetID="14" presetClass="entr" presetSubtype="10" fill="hold" grpId="0" nodeType="afterEffect">
                                  <p:stCondLst>
                                    <p:cond delay="0"/>
                                  </p:stCondLst>
                                  <p:childTnLst>
                                    <p:set>
                                      <p:cBhvr>
                                        <p:cTn id="71" dur="1" fill="hold">
                                          <p:stCondLst>
                                            <p:cond delay="0"/>
                                          </p:stCondLst>
                                        </p:cTn>
                                        <p:tgtEl>
                                          <p:spTgt spid="64"/>
                                        </p:tgtEl>
                                        <p:attrNameLst>
                                          <p:attrName>style.visibility</p:attrName>
                                        </p:attrNameLst>
                                      </p:cBhvr>
                                      <p:to>
                                        <p:strVal val="visible"/>
                                      </p:to>
                                    </p:set>
                                    <p:animEffect transition="in" filter="randombar(horizontal)">
                                      <p:cBhvr>
                                        <p:cTn id="72" dur="250"/>
                                        <p:tgtEl>
                                          <p:spTgt spid="64"/>
                                        </p:tgtEl>
                                      </p:cBhvr>
                                    </p:animEffect>
                                  </p:childTnLst>
                                </p:cTn>
                              </p:par>
                            </p:childTnLst>
                          </p:cTn>
                        </p:par>
                        <p:par>
                          <p:cTn id="73" fill="hold">
                            <p:stCondLst>
                              <p:cond delay="7500"/>
                            </p:stCondLst>
                            <p:childTnLst>
                              <p:par>
                                <p:cTn id="74" presetID="12" presetClass="entr" presetSubtype="4" fill="hold" grpId="0"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additive="base">
                                        <p:cTn id="76" dur="250"/>
                                        <p:tgtEl>
                                          <p:spTgt spid="65"/>
                                        </p:tgtEl>
                                        <p:attrNameLst>
                                          <p:attrName>ppt_y</p:attrName>
                                        </p:attrNameLst>
                                      </p:cBhvr>
                                      <p:tavLst>
                                        <p:tav tm="0">
                                          <p:val>
                                            <p:strVal val="#ppt_y+#ppt_h*1.125000"/>
                                          </p:val>
                                        </p:tav>
                                        <p:tav tm="100000">
                                          <p:val>
                                            <p:strVal val="#ppt_y"/>
                                          </p:val>
                                        </p:tav>
                                      </p:tavLst>
                                    </p:anim>
                                    <p:animEffect transition="in" filter="wipe(up)">
                                      <p:cBhvr>
                                        <p:cTn id="77" dur="250"/>
                                        <p:tgtEl>
                                          <p:spTgt spid="65"/>
                                        </p:tgtEl>
                                      </p:cBhvr>
                                    </p:animEffect>
                                  </p:childTnLst>
                                </p:cTn>
                              </p:par>
                            </p:childTnLst>
                          </p:cTn>
                        </p:par>
                        <p:par>
                          <p:cTn id="78" fill="hold">
                            <p:stCondLst>
                              <p:cond delay="8000"/>
                            </p:stCondLst>
                            <p:childTnLst>
                              <p:par>
                                <p:cTn id="79" presetID="12" presetClass="entr" presetSubtype="4" fill="hold" nodeType="afterEffect">
                                  <p:stCondLst>
                                    <p:cond delay="0"/>
                                  </p:stCondLst>
                                  <p:childTnLst>
                                    <p:set>
                                      <p:cBhvr>
                                        <p:cTn id="80" dur="1" fill="hold">
                                          <p:stCondLst>
                                            <p:cond delay="0"/>
                                          </p:stCondLst>
                                        </p:cTn>
                                        <p:tgtEl>
                                          <p:spTgt spid="66"/>
                                        </p:tgtEl>
                                        <p:attrNameLst>
                                          <p:attrName>style.visibility</p:attrName>
                                        </p:attrNameLst>
                                      </p:cBhvr>
                                      <p:to>
                                        <p:strVal val="visible"/>
                                      </p:to>
                                    </p:set>
                                    <p:anim calcmode="lin" valueType="num">
                                      <p:cBhvr additive="base">
                                        <p:cTn id="81" dur="250"/>
                                        <p:tgtEl>
                                          <p:spTgt spid="66"/>
                                        </p:tgtEl>
                                        <p:attrNameLst>
                                          <p:attrName>ppt_y</p:attrName>
                                        </p:attrNameLst>
                                      </p:cBhvr>
                                      <p:tavLst>
                                        <p:tav tm="0">
                                          <p:val>
                                            <p:strVal val="#ppt_y+#ppt_h*1.125000"/>
                                          </p:val>
                                        </p:tav>
                                        <p:tav tm="100000">
                                          <p:val>
                                            <p:strVal val="#ppt_y"/>
                                          </p:val>
                                        </p:tav>
                                      </p:tavLst>
                                    </p:anim>
                                    <p:animEffect transition="in" filter="wipe(up)">
                                      <p:cBhvr>
                                        <p:cTn id="82" dur="25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54" grpId="0"/>
      <p:bldP spid="55" grpId="0"/>
      <p:bldP spid="56" grpId="0"/>
      <p:bldP spid="57" grpId="0"/>
      <p:bldP spid="58" grpId="0"/>
      <p:bldP spid="61" grpId="0" animBg="1"/>
      <p:bldP spid="62" grpId="0"/>
      <p:bldP spid="64" grpId="0"/>
      <p:bldP spid="6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456813"/>
            <a:ext cx="12190413" cy="800487"/>
            <a:chOff x="0" y="475863"/>
            <a:chExt cx="12190413" cy="800487"/>
          </a:xfrm>
        </p:grpSpPr>
        <p:sp>
          <p:nvSpPr>
            <p:cNvPr id="9" name="矩形 3"/>
            <p:cNvSpPr/>
            <p:nvPr/>
          </p:nvSpPr>
          <p:spPr>
            <a:xfrm>
              <a:off x="4581276" y="475863"/>
              <a:ext cx="3057229" cy="523212"/>
            </a:xfrm>
            <a:prstGeom prst="rect">
              <a:avLst/>
            </a:prstGeom>
            <a:noFill/>
            <a:ln w="9525">
              <a:noFill/>
              <a:miter/>
            </a:ln>
          </p:spPr>
          <p:txBody>
            <a:bodyPr wrap="none" lIns="91431" tIns="45716" rIns="91431" bIns="45716">
              <a:spAutoFit/>
            </a:bodyPr>
            <a:lstStyle/>
            <a:p>
              <a:pPr lvl="0" algn="ctr" eaLnBrk="1" hangingPunct="1">
                <a:buNone/>
              </a:pPr>
              <a:r>
                <a:rPr lang="zh-CN" altLang="en-US" sz="2800" b="1" dirty="0">
                  <a:solidFill>
                    <a:schemeClr val="tx2">
                      <a:lumMod val="50000"/>
                    </a:schemeClr>
                  </a:solidFill>
                  <a:latin typeface="Arial" panose="020B0604020202020204" pitchFamily="34" charset="0"/>
                  <a:ea typeface="微软雅黑" panose="020B0503020204020204" pitchFamily="34" charset="-122"/>
                  <a:sym typeface="Arial" panose="020B0604020202020204" pitchFamily="34" charset="0"/>
                </a:rPr>
                <a:t>加入你的标题描述</a:t>
              </a:r>
            </a:p>
          </p:txBody>
        </p:sp>
        <p:cxnSp>
          <p:nvCxnSpPr>
            <p:cNvPr id="3" name="直接连接符 2"/>
            <p:cNvCxnSpPr/>
            <p:nvPr/>
          </p:nvCxnSpPr>
          <p:spPr>
            <a:xfrm>
              <a:off x="0" y="1276350"/>
              <a:ext cx="12190413" cy="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5" name="组合 4"/>
          <p:cNvGrpSpPr/>
          <p:nvPr/>
        </p:nvGrpSpPr>
        <p:grpSpPr>
          <a:xfrm flipH="1">
            <a:off x="1301270" y="2272464"/>
            <a:ext cx="9291512" cy="3838171"/>
            <a:chOff x="1283602" y="2469314"/>
            <a:chExt cx="9291512" cy="3838171"/>
          </a:xfrm>
        </p:grpSpPr>
        <p:grpSp>
          <p:nvGrpSpPr>
            <p:cNvPr id="6" name="Group 1"/>
            <p:cNvGrpSpPr/>
            <p:nvPr/>
          </p:nvGrpSpPr>
          <p:grpSpPr>
            <a:xfrm>
              <a:off x="1283602" y="2469314"/>
              <a:ext cx="4341839" cy="1523209"/>
              <a:chOff x="3300034" y="4572795"/>
              <a:chExt cx="6928428" cy="2430640"/>
            </a:xfrm>
          </p:grpSpPr>
          <p:sp>
            <p:nvSpPr>
              <p:cNvPr id="23" name="Oval 18"/>
              <p:cNvSpPr/>
              <p:nvPr/>
            </p:nvSpPr>
            <p:spPr bwMode="auto">
              <a:xfrm>
                <a:off x="3300034" y="4731555"/>
                <a:ext cx="1553227" cy="1553634"/>
              </a:xfrm>
              <a:prstGeom prst="ellips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endParaRPr lang="en-US" sz="1050" dirty="0">
                  <a:solidFill>
                    <a:schemeClr val="bg1">
                      <a:lumMod val="50000"/>
                    </a:schemeClr>
                  </a:solidFill>
                </a:endParaRPr>
              </a:p>
            </p:txBody>
          </p:sp>
          <p:sp>
            <p:nvSpPr>
              <p:cNvPr id="24" name="TextBox 23"/>
              <p:cNvSpPr txBox="1"/>
              <p:nvPr/>
            </p:nvSpPr>
            <p:spPr>
              <a:xfrm>
                <a:off x="4830579" y="4572795"/>
                <a:ext cx="5397883" cy="883976"/>
              </a:xfrm>
              <a:prstGeom prst="rect">
                <a:avLst/>
              </a:prstGeom>
              <a:noFill/>
            </p:spPr>
            <p:txBody>
              <a:bodyPr wrap="square" lIns="182843" tIns="91422" rIns="182843" bIns="91422" rtlCol="0">
                <a:spAutoFit/>
              </a:bodyPr>
              <a:lstStyle/>
              <a:p>
                <a:pPr algn="r"/>
                <a:r>
                  <a:rPr lang="id-ID" sz="2400" b="1" dirty="0">
                    <a:solidFill>
                      <a:schemeClr val="bg1">
                        <a:lumMod val="50000"/>
                      </a:schemeClr>
                    </a:solidFill>
                    <a:latin typeface="Lato Regular"/>
                    <a:cs typeface="Lato Regular"/>
                  </a:rPr>
                  <a:t>ADVERTISING</a:t>
                </a:r>
                <a:endParaRPr lang="en-US" sz="2400" b="1" dirty="0">
                  <a:solidFill>
                    <a:schemeClr val="bg1">
                      <a:lumMod val="50000"/>
                    </a:schemeClr>
                  </a:solidFill>
                  <a:latin typeface="Lato Regular"/>
                  <a:cs typeface="Lato Regular"/>
                </a:endParaRPr>
              </a:p>
            </p:txBody>
          </p:sp>
          <p:sp>
            <p:nvSpPr>
              <p:cNvPr id="25" name="TextBox 24"/>
              <p:cNvSpPr txBox="1"/>
              <p:nvPr/>
            </p:nvSpPr>
            <p:spPr>
              <a:xfrm>
                <a:off x="4810307" y="5274715"/>
                <a:ext cx="5295181" cy="1728720"/>
              </a:xfrm>
              <a:prstGeom prst="rect">
                <a:avLst/>
              </a:prstGeom>
              <a:noFill/>
            </p:spPr>
            <p:txBody>
              <a:bodyPr wrap="square" lIns="219419" tIns="109710" rIns="219419" bIns="109710" rtlCol="0">
                <a:spAutoFit/>
              </a:bodyPr>
              <a:lstStyle/>
              <a:p>
                <a:pPr algn="r"/>
                <a:r>
                  <a:rPr lang="en-US" sz="1400" dirty="0">
                    <a:solidFill>
                      <a:schemeClr val="bg1">
                        <a:lumMod val="50000"/>
                      </a:schemeClr>
                    </a:solidFill>
                    <a:latin typeface="Lato Light"/>
                    <a:ea typeface="Open Sans Light" panose="020B0306030504020204" pitchFamily="34" charset="0"/>
                    <a:cs typeface="Lato Light"/>
                  </a:rPr>
                  <a:t>Lorem Ipsum has two main statistical in methodologies are used in data analysis which summarizes data from a sample using indexes.</a:t>
                </a:r>
              </a:p>
            </p:txBody>
          </p:sp>
          <p:sp>
            <p:nvSpPr>
              <p:cNvPr id="26" name="AutoShape 19"/>
              <p:cNvSpPr/>
              <p:nvPr/>
            </p:nvSpPr>
            <p:spPr bwMode="auto">
              <a:xfrm>
                <a:off x="3678988" y="5087942"/>
                <a:ext cx="758431" cy="758627"/>
              </a:xfrm>
              <a:custGeom>
                <a:avLst/>
                <a:gdLst>
                  <a:gd name="T0" fmla="*/ 10800 w 21600"/>
                  <a:gd name="T1" fmla="*/ 10789 h 21579"/>
                  <a:gd name="T2" fmla="*/ 10800 w 21600"/>
                  <a:gd name="T3" fmla="*/ 10789 h 21579"/>
                  <a:gd name="T4" fmla="*/ 10800 w 21600"/>
                  <a:gd name="T5" fmla="*/ 10789 h 21579"/>
                  <a:gd name="T6" fmla="*/ 10800 w 21600"/>
                  <a:gd name="T7" fmla="*/ 10789 h 21579"/>
                </a:gdLst>
                <a:ahLst/>
                <a:cxnLst>
                  <a:cxn ang="0">
                    <a:pos x="T0" y="T1"/>
                  </a:cxn>
                  <a:cxn ang="0">
                    <a:pos x="T2" y="T3"/>
                  </a:cxn>
                  <a:cxn ang="0">
                    <a:pos x="T4" y="T5"/>
                  </a:cxn>
                  <a:cxn ang="0">
                    <a:pos x="T6" y="T7"/>
                  </a:cxn>
                </a:cxnLst>
                <a:rect l="0" t="0" r="r" b="b"/>
                <a:pathLst>
                  <a:path w="21600" h="21579">
                    <a:moveTo>
                      <a:pt x="21599" y="9391"/>
                    </a:moveTo>
                    <a:cubicBezTo>
                      <a:pt x="21599" y="9887"/>
                      <a:pt x="21472" y="10321"/>
                      <a:pt x="21218" y="10697"/>
                    </a:cubicBezTo>
                    <a:cubicBezTo>
                      <a:pt x="20963" y="11072"/>
                      <a:pt x="20647" y="11313"/>
                      <a:pt x="20263" y="11427"/>
                    </a:cubicBezTo>
                    <a:lnTo>
                      <a:pt x="20263" y="16610"/>
                    </a:lnTo>
                    <a:cubicBezTo>
                      <a:pt x="20263" y="17200"/>
                      <a:pt x="20087" y="17708"/>
                      <a:pt x="19729" y="18128"/>
                    </a:cubicBezTo>
                    <a:cubicBezTo>
                      <a:pt x="19374" y="18550"/>
                      <a:pt x="18951" y="18758"/>
                      <a:pt x="18459" y="18758"/>
                    </a:cubicBezTo>
                    <a:cubicBezTo>
                      <a:pt x="17927" y="18122"/>
                      <a:pt x="17286" y="17505"/>
                      <a:pt x="16537" y="16904"/>
                    </a:cubicBezTo>
                    <a:cubicBezTo>
                      <a:pt x="15785" y="16305"/>
                      <a:pt x="14980" y="15756"/>
                      <a:pt x="14116" y="15254"/>
                    </a:cubicBezTo>
                    <a:cubicBezTo>
                      <a:pt x="13254" y="14755"/>
                      <a:pt x="12363" y="14324"/>
                      <a:pt x="11449" y="13969"/>
                    </a:cubicBezTo>
                    <a:cubicBezTo>
                      <a:pt x="10536" y="13614"/>
                      <a:pt x="9648" y="13379"/>
                      <a:pt x="8788" y="13267"/>
                    </a:cubicBezTo>
                    <a:cubicBezTo>
                      <a:pt x="8453" y="13379"/>
                      <a:pt x="8179" y="13564"/>
                      <a:pt x="7968" y="13828"/>
                    </a:cubicBezTo>
                    <a:cubicBezTo>
                      <a:pt x="7758" y="14092"/>
                      <a:pt x="7613" y="14386"/>
                      <a:pt x="7535" y="14706"/>
                    </a:cubicBezTo>
                    <a:cubicBezTo>
                      <a:pt x="7457" y="15028"/>
                      <a:pt x="7449" y="15360"/>
                      <a:pt x="7510" y="15698"/>
                    </a:cubicBezTo>
                    <a:cubicBezTo>
                      <a:pt x="7574" y="16035"/>
                      <a:pt x="7719" y="16340"/>
                      <a:pt x="7946" y="16610"/>
                    </a:cubicBezTo>
                    <a:cubicBezTo>
                      <a:pt x="7750" y="16992"/>
                      <a:pt x="7660" y="17347"/>
                      <a:pt x="7677" y="17673"/>
                    </a:cubicBezTo>
                    <a:cubicBezTo>
                      <a:pt x="7692" y="17993"/>
                      <a:pt x="7772" y="18307"/>
                      <a:pt x="7917" y="18606"/>
                    </a:cubicBezTo>
                    <a:cubicBezTo>
                      <a:pt x="8059" y="18908"/>
                      <a:pt x="8255" y="19193"/>
                      <a:pt x="8497" y="19469"/>
                    </a:cubicBezTo>
                    <a:cubicBezTo>
                      <a:pt x="8737" y="19745"/>
                      <a:pt x="8996" y="20021"/>
                      <a:pt x="9271" y="20291"/>
                    </a:cubicBezTo>
                    <a:cubicBezTo>
                      <a:pt x="9114" y="20696"/>
                      <a:pt x="8842" y="21001"/>
                      <a:pt x="8455" y="21212"/>
                    </a:cubicBezTo>
                    <a:cubicBezTo>
                      <a:pt x="8069" y="21423"/>
                      <a:pt x="7655" y="21541"/>
                      <a:pt x="7212" y="21570"/>
                    </a:cubicBezTo>
                    <a:cubicBezTo>
                      <a:pt x="6771" y="21599"/>
                      <a:pt x="6340" y="21550"/>
                      <a:pt x="5917" y="21423"/>
                    </a:cubicBezTo>
                    <a:cubicBezTo>
                      <a:pt x="5496" y="21294"/>
                      <a:pt x="5163" y="21092"/>
                      <a:pt x="4923" y="20810"/>
                    </a:cubicBezTo>
                    <a:cubicBezTo>
                      <a:pt x="4781" y="20241"/>
                      <a:pt x="4624" y="19657"/>
                      <a:pt x="4453" y="19055"/>
                    </a:cubicBezTo>
                    <a:cubicBezTo>
                      <a:pt x="4281" y="18453"/>
                      <a:pt x="4139" y="17843"/>
                      <a:pt x="4032" y="17224"/>
                    </a:cubicBezTo>
                    <a:cubicBezTo>
                      <a:pt x="3921" y="16599"/>
                      <a:pt x="3868" y="15953"/>
                      <a:pt x="3868" y="15281"/>
                    </a:cubicBezTo>
                    <a:cubicBezTo>
                      <a:pt x="3868" y="14615"/>
                      <a:pt x="3961" y="13905"/>
                      <a:pt x="4149" y="13153"/>
                    </a:cubicBezTo>
                    <a:lnTo>
                      <a:pt x="1804" y="13153"/>
                    </a:lnTo>
                    <a:cubicBezTo>
                      <a:pt x="1312" y="13153"/>
                      <a:pt x="888" y="12945"/>
                      <a:pt x="533" y="12522"/>
                    </a:cubicBezTo>
                    <a:cubicBezTo>
                      <a:pt x="176" y="12100"/>
                      <a:pt x="0" y="11592"/>
                      <a:pt x="0" y="10990"/>
                    </a:cubicBezTo>
                    <a:lnTo>
                      <a:pt x="0" y="7774"/>
                    </a:lnTo>
                    <a:cubicBezTo>
                      <a:pt x="0" y="7184"/>
                      <a:pt x="176" y="6676"/>
                      <a:pt x="526" y="6245"/>
                    </a:cubicBezTo>
                    <a:cubicBezTo>
                      <a:pt x="878" y="5819"/>
                      <a:pt x="1304" y="5605"/>
                      <a:pt x="1804" y="5605"/>
                    </a:cubicBezTo>
                    <a:lnTo>
                      <a:pt x="7652" y="5605"/>
                    </a:lnTo>
                    <a:cubicBezTo>
                      <a:pt x="8551" y="5605"/>
                      <a:pt x="9508" y="5449"/>
                      <a:pt x="10524" y="5135"/>
                    </a:cubicBezTo>
                    <a:cubicBezTo>
                      <a:pt x="11540" y="4821"/>
                      <a:pt x="12536" y="4399"/>
                      <a:pt x="13511" y="3873"/>
                    </a:cubicBezTo>
                    <a:cubicBezTo>
                      <a:pt x="14488" y="3342"/>
                      <a:pt x="15408" y="2744"/>
                      <a:pt x="16272" y="2071"/>
                    </a:cubicBezTo>
                    <a:cubicBezTo>
                      <a:pt x="17134" y="1405"/>
                      <a:pt x="17864" y="713"/>
                      <a:pt x="18459" y="0"/>
                    </a:cubicBezTo>
                    <a:cubicBezTo>
                      <a:pt x="18951" y="0"/>
                      <a:pt x="19374" y="214"/>
                      <a:pt x="19729" y="633"/>
                    </a:cubicBezTo>
                    <a:cubicBezTo>
                      <a:pt x="20087" y="1056"/>
                      <a:pt x="20263" y="1567"/>
                      <a:pt x="20263" y="2165"/>
                    </a:cubicBezTo>
                    <a:lnTo>
                      <a:pt x="20263" y="7334"/>
                    </a:lnTo>
                    <a:cubicBezTo>
                      <a:pt x="20647" y="7445"/>
                      <a:pt x="20963" y="7692"/>
                      <a:pt x="21218" y="8070"/>
                    </a:cubicBezTo>
                    <a:cubicBezTo>
                      <a:pt x="21472" y="8454"/>
                      <a:pt x="21599" y="8895"/>
                      <a:pt x="21599" y="9391"/>
                    </a:cubicBezTo>
                    <a:moveTo>
                      <a:pt x="18459" y="2855"/>
                    </a:moveTo>
                    <a:cubicBezTo>
                      <a:pt x="17864" y="3407"/>
                      <a:pt x="17215" y="3941"/>
                      <a:pt x="16512" y="4451"/>
                    </a:cubicBezTo>
                    <a:cubicBezTo>
                      <a:pt x="15810" y="4962"/>
                      <a:pt x="15065" y="5423"/>
                      <a:pt x="14280" y="5834"/>
                    </a:cubicBezTo>
                    <a:cubicBezTo>
                      <a:pt x="13494" y="6245"/>
                      <a:pt x="12693" y="6609"/>
                      <a:pt x="11878" y="6923"/>
                    </a:cubicBezTo>
                    <a:cubicBezTo>
                      <a:pt x="11060" y="7237"/>
                      <a:pt x="10255" y="7462"/>
                      <a:pt x="9457" y="7603"/>
                    </a:cubicBezTo>
                    <a:lnTo>
                      <a:pt x="9457" y="11172"/>
                    </a:lnTo>
                    <a:cubicBezTo>
                      <a:pt x="10255" y="11325"/>
                      <a:pt x="11060" y="11554"/>
                      <a:pt x="11878" y="11862"/>
                    </a:cubicBezTo>
                    <a:cubicBezTo>
                      <a:pt x="12693" y="12170"/>
                      <a:pt x="13494" y="12537"/>
                      <a:pt x="14280" y="12956"/>
                    </a:cubicBezTo>
                    <a:cubicBezTo>
                      <a:pt x="15065" y="13379"/>
                      <a:pt x="15812" y="13843"/>
                      <a:pt x="16524" y="14347"/>
                    </a:cubicBezTo>
                    <a:cubicBezTo>
                      <a:pt x="17234" y="14855"/>
                      <a:pt x="17881" y="15380"/>
                      <a:pt x="18459" y="15920"/>
                    </a:cubicBezTo>
                    <a:lnTo>
                      <a:pt x="18459" y="2855"/>
                    </a:lnTo>
                    <a:close/>
                  </a:path>
                </a:pathLst>
              </a:custGeom>
              <a:solidFill>
                <a:schemeClr val="bg1"/>
              </a:solidFill>
              <a:ln>
                <a:noFill/>
              </a:ln>
              <a:effectLst/>
            </p:spPr>
            <p:txBody>
              <a:bodyPr lIns="101578" tIns="101578" rIns="101578" bIns="101578" anchor="ctr"/>
              <a:lstStyle/>
              <a:p>
                <a:pPr algn="r" defTabSz="914400">
                  <a:defRPr/>
                </a:pPr>
                <a:endParaRPr lang="es-ES" sz="3600" dirty="0">
                  <a:solidFill>
                    <a:schemeClr val="bg1">
                      <a:lumMod val="50000"/>
                    </a:schemeClr>
                  </a:solidFill>
                  <a:effectLst>
                    <a:outerShdw blurRad="38100" dist="38100" dir="2700000" algn="tl">
                      <a:srgbClr val="000000"/>
                    </a:outerShdw>
                  </a:effectLst>
                  <a:latin typeface="Gill Sans" charset="0"/>
                  <a:cs typeface="Gill Sans" charset="0"/>
                  <a:sym typeface="Gill Sans" charset="0"/>
                </a:endParaRPr>
              </a:p>
            </p:txBody>
          </p:sp>
        </p:grpSp>
        <p:grpSp>
          <p:nvGrpSpPr>
            <p:cNvPr id="7" name="Group 2"/>
            <p:cNvGrpSpPr/>
            <p:nvPr/>
          </p:nvGrpSpPr>
          <p:grpSpPr>
            <a:xfrm>
              <a:off x="6049505" y="2493201"/>
              <a:ext cx="4264779" cy="1523209"/>
              <a:chOff x="11847521" y="4550115"/>
              <a:chExt cx="6805462" cy="2430640"/>
            </a:xfrm>
          </p:grpSpPr>
          <p:sp>
            <p:nvSpPr>
              <p:cNvPr id="19" name="Oval 40"/>
              <p:cNvSpPr/>
              <p:nvPr/>
            </p:nvSpPr>
            <p:spPr bwMode="auto">
              <a:xfrm>
                <a:off x="11847521" y="4708875"/>
                <a:ext cx="1553227" cy="1553634"/>
              </a:xfrm>
              <a:prstGeom prst="ellips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endParaRPr lang="en-US" sz="1050" dirty="0">
                  <a:solidFill>
                    <a:schemeClr val="bg1">
                      <a:lumMod val="50000"/>
                    </a:schemeClr>
                  </a:solidFill>
                </a:endParaRPr>
              </a:p>
            </p:txBody>
          </p:sp>
          <p:sp>
            <p:nvSpPr>
              <p:cNvPr id="20" name="TextBox 19"/>
              <p:cNvSpPr txBox="1"/>
              <p:nvPr/>
            </p:nvSpPr>
            <p:spPr>
              <a:xfrm>
                <a:off x="13378075" y="4550115"/>
                <a:ext cx="4557151" cy="883976"/>
              </a:xfrm>
              <a:prstGeom prst="rect">
                <a:avLst/>
              </a:prstGeom>
              <a:noFill/>
            </p:spPr>
            <p:txBody>
              <a:bodyPr wrap="square" lIns="182843" tIns="91422" rIns="182843" bIns="91422" rtlCol="0">
                <a:spAutoFit/>
              </a:bodyPr>
              <a:lstStyle/>
              <a:p>
                <a:pPr algn="r"/>
                <a:r>
                  <a:rPr lang="id-ID" sz="2400" b="1" dirty="0">
                    <a:solidFill>
                      <a:schemeClr val="bg1">
                        <a:lumMod val="50000"/>
                      </a:schemeClr>
                    </a:solidFill>
                    <a:latin typeface="Lato Regular"/>
                    <a:cs typeface="Lato Regular"/>
                  </a:rPr>
                  <a:t>SEO ANALYSIS</a:t>
                </a:r>
                <a:endParaRPr lang="en-US" sz="2400" b="1" dirty="0">
                  <a:solidFill>
                    <a:schemeClr val="bg1">
                      <a:lumMod val="50000"/>
                    </a:schemeClr>
                  </a:solidFill>
                  <a:latin typeface="Lato Regular"/>
                  <a:cs typeface="Lato Regular"/>
                </a:endParaRPr>
              </a:p>
            </p:txBody>
          </p:sp>
          <p:sp>
            <p:nvSpPr>
              <p:cNvPr id="21" name="TextBox 20"/>
              <p:cNvSpPr txBox="1"/>
              <p:nvPr/>
            </p:nvSpPr>
            <p:spPr>
              <a:xfrm>
                <a:off x="13357801" y="5252035"/>
                <a:ext cx="5295182" cy="1728720"/>
              </a:xfrm>
              <a:prstGeom prst="rect">
                <a:avLst/>
              </a:prstGeom>
              <a:noFill/>
            </p:spPr>
            <p:txBody>
              <a:bodyPr wrap="square" lIns="219419" tIns="109710" rIns="219419" bIns="109710" rtlCol="0">
                <a:spAutoFit/>
              </a:bodyPr>
              <a:lstStyle/>
              <a:p>
                <a:pPr algn="r"/>
                <a:r>
                  <a:rPr lang="en-US" sz="1400" dirty="0">
                    <a:solidFill>
                      <a:schemeClr val="bg1">
                        <a:lumMod val="50000"/>
                      </a:schemeClr>
                    </a:solidFill>
                    <a:latin typeface="Lato Light"/>
                    <a:ea typeface="Open Sans Light" panose="020B0306030504020204" pitchFamily="34" charset="0"/>
                    <a:cs typeface="Lato Light"/>
                  </a:rPr>
                  <a:t>Lorem Ipsum has two main statistical in methodologies are used in data analysis which summarizes data from a sample using indexes.</a:t>
                </a:r>
              </a:p>
            </p:txBody>
          </p:sp>
          <p:sp>
            <p:nvSpPr>
              <p:cNvPr id="22" name="Freeform 169"/>
              <p:cNvSpPr>
                <a:spLocks noChangeArrowheads="1"/>
              </p:cNvSpPr>
              <p:nvPr/>
            </p:nvSpPr>
            <p:spPr bwMode="auto">
              <a:xfrm>
                <a:off x="12215844" y="5105358"/>
                <a:ext cx="784765" cy="627812"/>
              </a:xfrm>
              <a:custGeom>
                <a:avLst/>
                <a:gdLst>
                  <a:gd name="T0" fmla="*/ 478 w 487"/>
                  <a:gd name="T1" fmla="*/ 9 h 390"/>
                  <a:gd name="T2" fmla="*/ 478 w 487"/>
                  <a:gd name="T3" fmla="*/ 9 h 390"/>
                  <a:gd name="T4" fmla="*/ 372 w 487"/>
                  <a:gd name="T5" fmla="*/ 195 h 390"/>
                  <a:gd name="T6" fmla="*/ 345 w 487"/>
                  <a:gd name="T7" fmla="*/ 195 h 390"/>
                  <a:gd name="T8" fmla="*/ 292 w 487"/>
                  <a:gd name="T9" fmla="*/ 150 h 390"/>
                  <a:gd name="T10" fmla="*/ 274 w 487"/>
                  <a:gd name="T11" fmla="*/ 150 h 390"/>
                  <a:gd name="T12" fmla="*/ 194 w 487"/>
                  <a:gd name="T13" fmla="*/ 266 h 390"/>
                  <a:gd name="T14" fmla="*/ 177 w 487"/>
                  <a:gd name="T15" fmla="*/ 266 h 390"/>
                  <a:gd name="T16" fmla="*/ 141 w 487"/>
                  <a:gd name="T17" fmla="*/ 239 h 390"/>
                  <a:gd name="T18" fmla="*/ 123 w 487"/>
                  <a:gd name="T19" fmla="*/ 239 h 390"/>
                  <a:gd name="T20" fmla="*/ 8 w 487"/>
                  <a:gd name="T21" fmla="*/ 381 h 390"/>
                  <a:gd name="T22" fmla="*/ 8 w 487"/>
                  <a:gd name="T23" fmla="*/ 389 h 390"/>
                  <a:gd name="T24" fmla="*/ 486 w 487"/>
                  <a:gd name="T25" fmla="*/ 389 h 390"/>
                  <a:gd name="T26" fmla="*/ 486 w 487"/>
                  <a:gd name="T27" fmla="*/ 9 h 390"/>
                  <a:gd name="T28" fmla="*/ 478 w 487"/>
                  <a:gd name="T29" fmla="*/ 9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7" h="390">
                    <a:moveTo>
                      <a:pt x="478" y="9"/>
                    </a:moveTo>
                    <a:lnTo>
                      <a:pt x="478" y="9"/>
                    </a:lnTo>
                    <a:cubicBezTo>
                      <a:pt x="372" y="195"/>
                      <a:pt x="372" y="195"/>
                      <a:pt x="372" y="195"/>
                    </a:cubicBezTo>
                    <a:cubicBezTo>
                      <a:pt x="363" y="204"/>
                      <a:pt x="354" y="204"/>
                      <a:pt x="345" y="195"/>
                    </a:cubicBezTo>
                    <a:cubicBezTo>
                      <a:pt x="292" y="150"/>
                      <a:pt x="292" y="150"/>
                      <a:pt x="292" y="150"/>
                    </a:cubicBezTo>
                    <a:cubicBezTo>
                      <a:pt x="283" y="141"/>
                      <a:pt x="283" y="141"/>
                      <a:pt x="274" y="150"/>
                    </a:cubicBezTo>
                    <a:cubicBezTo>
                      <a:pt x="194" y="266"/>
                      <a:pt x="194" y="266"/>
                      <a:pt x="194" y="266"/>
                    </a:cubicBezTo>
                    <a:cubicBezTo>
                      <a:pt x="194" y="275"/>
                      <a:pt x="186" y="275"/>
                      <a:pt x="177" y="266"/>
                    </a:cubicBezTo>
                    <a:cubicBezTo>
                      <a:pt x="141" y="239"/>
                      <a:pt x="141" y="239"/>
                      <a:pt x="141" y="239"/>
                    </a:cubicBezTo>
                    <a:cubicBezTo>
                      <a:pt x="132" y="230"/>
                      <a:pt x="123" y="230"/>
                      <a:pt x="123" y="239"/>
                    </a:cubicBezTo>
                    <a:cubicBezTo>
                      <a:pt x="8" y="381"/>
                      <a:pt x="8" y="381"/>
                      <a:pt x="8" y="381"/>
                    </a:cubicBezTo>
                    <a:cubicBezTo>
                      <a:pt x="0" y="389"/>
                      <a:pt x="0" y="389"/>
                      <a:pt x="8" y="389"/>
                    </a:cubicBezTo>
                    <a:cubicBezTo>
                      <a:pt x="486" y="389"/>
                      <a:pt x="486" y="389"/>
                      <a:pt x="486" y="389"/>
                    </a:cubicBezTo>
                    <a:cubicBezTo>
                      <a:pt x="486" y="9"/>
                      <a:pt x="486" y="9"/>
                      <a:pt x="486" y="9"/>
                    </a:cubicBezTo>
                    <a:cubicBezTo>
                      <a:pt x="486" y="0"/>
                      <a:pt x="486" y="0"/>
                      <a:pt x="478" y="9"/>
                    </a:cubicBezTo>
                  </a:path>
                </a:pathLst>
              </a:custGeom>
              <a:solidFill>
                <a:schemeClr val="bg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r"/>
                <a:endParaRPr lang="en-US" sz="1050" dirty="0">
                  <a:solidFill>
                    <a:schemeClr val="bg1">
                      <a:lumMod val="50000"/>
                    </a:schemeClr>
                  </a:solidFill>
                </a:endParaRPr>
              </a:p>
            </p:txBody>
          </p:sp>
        </p:grpSp>
        <p:grpSp>
          <p:nvGrpSpPr>
            <p:cNvPr id="8" name="Group 3"/>
            <p:cNvGrpSpPr/>
            <p:nvPr/>
          </p:nvGrpSpPr>
          <p:grpSpPr>
            <a:xfrm>
              <a:off x="1283602" y="4760389"/>
              <a:ext cx="4264775" cy="1523209"/>
              <a:chOff x="3300034" y="8228741"/>
              <a:chExt cx="6805454" cy="2430640"/>
            </a:xfrm>
          </p:grpSpPr>
          <p:sp>
            <p:nvSpPr>
              <p:cNvPr id="15" name="Oval 48"/>
              <p:cNvSpPr/>
              <p:nvPr/>
            </p:nvSpPr>
            <p:spPr bwMode="auto">
              <a:xfrm>
                <a:off x="3300034" y="8387501"/>
                <a:ext cx="1553227" cy="1553635"/>
              </a:xfrm>
              <a:prstGeom prst="ellips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endParaRPr lang="en-US" sz="1050" dirty="0">
                  <a:solidFill>
                    <a:schemeClr val="bg1">
                      <a:lumMod val="50000"/>
                    </a:schemeClr>
                  </a:solidFill>
                </a:endParaRPr>
              </a:p>
            </p:txBody>
          </p:sp>
          <p:sp>
            <p:nvSpPr>
              <p:cNvPr id="16" name="TextBox 15"/>
              <p:cNvSpPr txBox="1"/>
              <p:nvPr/>
            </p:nvSpPr>
            <p:spPr>
              <a:xfrm>
                <a:off x="4830581" y="8228741"/>
                <a:ext cx="4966972" cy="883975"/>
              </a:xfrm>
              <a:prstGeom prst="rect">
                <a:avLst/>
              </a:prstGeom>
              <a:noFill/>
            </p:spPr>
            <p:txBody>
              <a:bodyPr wrap="square" lIns="182843" tIns="91422" rIns="182843" bIns="91422" rtlCol="0">
                <a:spAutoFit/>
              </a:bodyPr>
              <a:lstStyle/>
              <a:p>
                <a:pPr algn="r"/>
                <a:r>
                  <a:rPr lang="id-ID" sz="2400" b="1" dirty="0">
                    <a:solidFill>
                      <a:schemeClr val="bg1">
                        <a:lumMod val="50000"/>
                      </a:schemeClr>
                    </a:solidFill>
                    <a:latin typeface="Lato Regular"/>
                    <a:cs typeface="Lato Regular"/>
                  </a:rPr>
                  <a:t>DELIVERY</a:t>
                </a:r>
                <a:endParaRPr lang="en-US" sz="2400" b="1" dirty="0">
                  <a:solidFill>
                    <a:schemeClr val="bg1">
                      <a:lumMod val="50000"/>
                    </a:schemeClr>
                  </a:solidFill>
                  <a:latin typeface="Lato Regular"/>
                  <a:cs typeface="Lato Regular"/>
                </a:endParaRPr>
              </a:p>
            </p:txBody>
          </p:sp>
          <p:sp>
            <p:nvSpPr>
              <p:cNvPr id="17" name="TextBox 16"/>
              <p:cNvSpPr txBox="1"/>
              <p:nvPr/>
            </p:nvSpPr>
            <p:spPr>
              <a:xfrm>
                <a:off x="4810307" y="8930661"/>
                <a:ext cx="5295181" cy="1728720"/>
              </a:xfrm>
              <a:prstGeom prst="rect">
                <a:avLst/>
              </a:prstGeom>
              <a:noFill/>
            </p:spPr>
            <p:txBody>
              <a:bodyPr wrap="square" lIns="219419" tIns="109710" rIns="219419" bIns="109710" rtlCol="0">
                <a:spAutoFit/>
              </a:bodyPr>
              <a:lstStyle/>
              <a:p>
                <a:pPr algn="r"/>
                <a:r>
                  <a:rPr lang="en-US" sz="1400" dirty="0">
                    <a:solidFill>
                      <a:schemeClr val="bg1">
                        <a:lumMod val="50000"/>
                      </a:schemeClr>
                    </a:solidFill>
                    <a:latin typeface="Lato Light"/>
                    <a:ea typeface="Open Sans Light" panose="020B0306030504020204" pitchFamily="34" charset="0"/>
                    <a:cs typeface="Lato Light"/>
                  </a:rPr>
                  <a:t>Lorem Ipsum has two main statistical in methodologies are used in data analysis which summarizes data from a sample using indexes.</a:t>
                </a:r>
              </a:p>
            </p:txBody>
          </p:sp>
          <p:sp>
            <p:nvSpPr>
              <p:cNvPr id="18" name="AutoShape 124"/>
              <p:cNvSpPr>
                <a:spLocks noChangeAspect="1"/>
              </p:cNvSpPr>
              <p:nvPr/>
            </p:nvSpPr>
            <p:spPr bwMode="auto">
              <a:xfrm flipH="1">
                <a:off x="3733796" y="8872008"/>
                <a:ext cx="773296" cy="6309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84" y="0"/>
                    </a:moveTo>
                    <a:cubicBezTo>
                      <a:pt x="20941" y="0"/>
                      <a:pt x="21159" y="103"/>
                      <a:pt x="21335" y="310"/>
                    </a:cubicBezTo>
                    <a:cubicBezTo>
                      <a:pt x="21511" y="518"/>
                      <a:pt x="21599" y="760"/>
                      <a:pt x="21599" y="1048"/>
                    </a:cubicBezTo>
                    <a:lnTo>
                      <a:pt x="21599" y="16238"/>
                    </a:lnTo>
                    <a:cubicBezTo>
                      <a:pt x="21599" y="16523"/>
                      <a:pt x="21511" y="16767"/>
                      <a:pt x="21335" y="16969"/>
                    </a:cubicBezTo>
                    <a:cubicBezTo>
                      <a:pt x="21161" y="17173"/>
                      <a:pt x="20943" y="17274"/>
                      <a:pt x="20684" y="17274"/>
                    </a:cubicBezTo>
                    <a:lnTo>
                      <a:pt x="19807" y="17274"/>
                    </a:lnTo>
                    <a:lnTo>
                      <a:pt x="19807" y="17369"/>
                    </a:lnTo>
                    <a:cubicBezTo>
                      <a:pt x="19807" y="17948"/>
                      <a:pt x="19709" y="18498"/>
                      <a:pt x="19513" y="19017"/>
                    </a:cubicBezTo>
                    <a:cubicBezTo>
                      <a:pt x="19317" y="19535"/>
                      <a:pt x="19060" y="19984"/>
                      <a:pt x="18746" y="20361"/>
                    </a:cubicBezTo>
                    <a:cubicBezTo>
                      <a:pt x="18433" y="20738"/>
                      <a:pt x="18051" y="21038"/>
                      <a:pt x="17608" y="21263"/>
                    </a:cubicBezTo>
                    <a:cubicBezTo>
                      <a:pt x="17167" y="21487"/>
                      <a:pt x="16697" y="21599"/>
                      <a:pt x="16197" y="21599"/>
                    </a:cubicBezTo>
                    <a:cubicBezTo>
                      <a:pt x="15705" y="21599"/>
                      <a:pt x="15237" y="21487"/>
                      <a:pt x="14796" y="21263"/>
                    </a:cubicBezTo>
                    <a:cubicBezTo>
                      <a:pt x="14353" y="21038"/>
                      <a:pt x="13973" y="20738"/>
                      <a:pt x="13653" y="20361"/>
                    </a:cubicBezTo>
                    <a:cubicBezTo>
                      <a:pt x="13332" y="19984"/>
                      <a:pt x="13077" y="19535"/>
                      <a:pt x="12886" y="19017"/>
                    </a:cubicBezTo>
                    <a:cubicBezTo>
                      <a:pt x="12695" y="18498"/>
                      <a:pt x="12600" y="17948"/>
                      <a:pt x="12600" y="17369"/>
                    </a:cubicBezTo>
                    <a:lnTo>
                      <a:pt x="12600" y="17274"/>
                    </a:lnTo>
                    <a:lnTo>
                      <a:pt x="9000" y="17274"/>
                    </a:lnTo>
                    <a:lnTo>
                      <a:pt x="9000" y="17369"/>
                    </a:lnTo>
                    <a:cubicBezTo>
                      <a:pt x="9000" y="17948"/>
                      <a:pt x="8904" y="18498"/>
                      <a:pt x="8713" y="19017"/>
                    </a:cubicBezTo>
                    <a:cubicBezTo>
                      <a:pt x="8522" y="19535"/>
                      <a:pt x="8265" y="19984"/>
                      <a:pt x="7946" y="20361"/>
                    </a:cubicBezTo>
                    <a:cubicBezTo>
                      <a:pt x="7628" y="20738"/>
                      <a:pt x="7244" y="21038"/>
                      <a:pt x="6803" y="21263"/>
                    </a:cubicBezTo>
                    <a:cubicBezTo>
                      <a:pt x="6360" y="21487"/>
                      <a:pt x="5894" y="21599"/>
                      <a:pt x="5402" y="21599"/>
                    </a:cubicBezTo>
                    <a:cubicBezTo>
                      <a:pt x="4910" y="21599"/>
                      <a:pt x="4442" y="21487"/>
                      <a:pt x="4004" y="21263"/>
                    </a:cubicBezTo>
                    <a:cubicBezTo>
                      <a:pt x="3558" y="21038"/>
                      <a:pt x="3178" y="20738"/>
                      <a:pt x="2857" y="20361"/>
                    </a:cubicBezTo>
                    <a:cubicBezTo>
                      <a:pt x="2537" y="19984"/>
                      <a:pt x="2282" y="19535"/>
                      <a:pt x="2091" y="19017"/>
                    </a:cubicBezTo>
                    <a:cubicBezTo>
                      <a:pt x="1900" y="18498"/>
                      <a:pt x="1804" y="17948"/>
                      <a:pt x="1804" y="17369"/>
                    </a:cubicBezTo>
                    <a:lnTo>
                      <a:pt x="1804" y="17274"/>
                    </a:lnTo>
                    <a:lnTo>
                      <a:pt x="891" y="17274"/>
                    </a:lnTo>
                    <a:cubicBezTo>
                      <a:pt x="646" y="17274"/>
                      <a:pt x="438" y="17168"/>
                      <a:pt x="262" y="16960"/>
                    </a:cubicBezTo>
                    <a:cubicBezTo>
                      <a:pt x="88" y="16756"/>
                      <a:pt x="0" y="16514"/>
                      <a:pt x="0" y="16238"/>
                    </a:cubicBezTo>
                    <a:lnTo>
                      <a:pt x="0" y="10668"/>
                    </a:lnTo>
                    <a:cubicBezTo>
                      <a:pt x="0" y="10441"/>
                      <a:pt x="26" y="10205"/>
                      <a:pt x="68" y="9960"/>
                    </a:cubicBezTo>
                    <a:cubicBezTo>
                      <a:pt x="117" y="9715"/>
                      <a:pt x="186" y="9474"/>
                      <a:pt x="274" y="9229"/>
                    </a:cubicBezTo>
                    <a:cubicBezTo>
                      <a:pt x="364" y="8984"/>
                      <a:pt x="470" y="8751"/>
                      <a:pt x="592" y="8526"/>
                    </a:cubicBezTo>
                    <a:cubicBezTo>
                      <a:pt x="712" y="8301"/>
                      <a:pt x="837" y="8114"/>
                      <a:pt x="959" y="7964"/>
                    </a:cubicBezTo>
                    <a:lnTo>
                      <a:pt x="3573" y="4906"/>
                    </a:lnTo>
                    <a:cubicBezTo>
                      <a:pt x="3697" y="4759"/>
                      <a:pt x="3857" y="4613"/>
                      <a:pt x="4053" y="4474"/>
                    </a:cubicBezTo>
                    <a:cubicBezTo>
                      <a:pt x="4248" y="4330"/>
                      <a:pt x="4449" y="4209"/>
                      <a:pt x="4657" y="4109"/>
                    </a:cubicBezTo>
                    <a:cubicBezTo>
                      <a:pt x="4863" y="4005"/>
                      <a:pt x="5071" y="3927"/>
                      <a:pt x="5277" y="3867"/>
                    </a:cubicBezTo>
                    <a:cubicBezTo>
                      <a:pt x="5485" y="3806"/>
                      <a:pt x="5686" y="3775"/>
                      <a:pt x="5882" y="3775"/>
                    </a:cubicBezTo>
                    <a:lnTo>
                      <a:pt x="6820" y="3775"/>
                    </a:lnTo>
                    <a:lnTo>
                      <a:pt x="6820" y="1048"/>
                    </a:lnTo>
                    <a:cubicBezTo>
                      <a:pt x="6820" y="760"/>
                      <a:pt x="6908" y="518"/>
                      <a:pt x="7082" y="310"/>
                    </a:cubicBezTo>
                    <a:cubicBezTo>
                      <a:pt x="7258" y="103"/>
                      <a:pt x="7464" y="0"/>
                      <a:pt x="7699" y="0"/>
                    </a:cubicBezTo>
                    <a:lnTo>
                      <a:pt x="20684" y="0"/>
                    </a:lnTo>
                    <a:close/>
                    <a:moveTo>
                      <a:pt x="6791" y="6438"/>
                    </a:moveTo>
                    <a:lnTo>
                      <a:pt x="5877" y="6438"/>
                    </a:lnTo>
                    <a:cubicBezTo>
                      <a:pt x="5799" y="6438"/>
                      <a:pt x="5676" y="6478"/>
                      <a:pt x="5510" y="6550"/>
                    </a:cubicBezTo>
                    <a:cubicBezTo>
                      <a:pt x="5341" y="6625"/>
                      <a:pt x="5223" y="6703"/>
                      <a:pt x="5152" y="6784"/>
                    </a:cubicBezTo>
                    <a:lnTo>
                      <a:pt x="2539" y="9830"/>
                    </a:lnTo>
                    <a:cubicBezTo>
                      <a:pt x="2478" y="9902"/>
                      <a:pt x="2412" y="10040"/>
                      <a:pt x="2351" y="10239"/>
                    </a:cubicBezTo>
                    <a:cubicBezTo>
                      <a:pt x="2289" y="10435"/>
                      <a:pt x="2257" y="10579"/>
                      <a:pt x="2257" y="10671"/>
                    </a:cubicBezTo>
                    <a:lnTo>
                      <a:pt x="2257" y="11527"/>
                    </a:lnTo>
                    <a:lnTo>
                      <a:pt x="6795" y="11527"/>
                    </a:lnTo>
                    <a:lnTo>
                      <a:pt x="6795" y="6438"/>
                    </a:lnTo>
                    <a:close/>
                    <a:moveTo>
                      <a:pt x="5395" y="18942"/>
                    </a:moveTo>
                    <a:cubicBezTo>
                      <a:pt x="5760" y="18942"/>
                      <a:pt x="6075" y="18789"/>
                      <a:pt x="6340" y="18481"/>
                    </a:cubicBezTo>
                    <a:cubicBezTo>
                      <a:pt x="6600" y="18173"/>
                      <a:pt x="6732" y="17804"/>
                      <a:pt x="6732" y="17372"/>
                    </a:cubicBezTo>
                    <a:cubicBezTo>
                      <a:pt x="6732" y="16940"/>
                      <a:pt x="6600" y="16569"/>
                      <a:pt x="6340" y="16252"/>
                    </a:cubicBezTo>
                    <a:cubicBezTo>
                      <a:pt x="6078" y="15944"/>
                      <a:pt x="5762" y="15786"/>
                      <a:pt x="5395" y="15786"/>
                    </a:cubicBezTo>
                    <a:cubicBezTo>
                      <a:pt x="5027" y="15786"/>
                      <a:pt x="4714" y="15941"/>
                      <a:pt x="4444" y="16246"/>
                    </a:cubicBezTo>
                    <a:cubicBezTo>
                      <a:pt x="4180" y="16557"/>
                      <a:pt x="4045" y="16932"/>
                      <a:pt x="4045" y="17372"/>
                    </a:cubicBezTo>
                    <a:cubicBezTo>
                      <a:pt x="4045" y="17804"/>
                      <a:pt x="4180" y="18173"/>
                      <a:pt x="4444" y="18481"/>
                    </a:cubicBezTo>
                    <a:cubicBezTo>
                      <a:pt x="4714" y="18789"/>
                      <a:pt x="5027" y="18942"/>
                      <a:pt x="5395" y="18942"/>
                    </a:cubicBezTo>
                    <a:moveTo>
                      <a:pt x="16195" y="18942"/>
                    </a:moveTo>
                    <a:cubicBezTo>
                      <a:pt x="16560" y="18942"/>
                      <a:pt x="16878" y="18789"/>
                      <a:pt x="17145" y="18481"/>
                    </a:cubicBezTo>
                    <a:cubicBezTo>
                      <a:pt x="17409" y="18173"/>
                      <a:pt x="17544" y="17804"/>
                      <a:pt x="17544" y="17372"/>
                    </a:cubicBezTo>
                    <a:cubicBezTo>
                      <a:pt x="17544" y="16940"/>
                      <a:pt x="17412" y="16569"/>
                      <a:pt x="17150" y="16252"/>
                    </a:cubicBezTo>
                    <a:cubicBezTo>
                      <a:pt x="16890" y="15944"/>
                      <a:pt x="16572" y="15786"/>
                      <a:pt x="16195" y="15786"/>
                    </a:cubicBezTo>
                    <a:cubicBezTo>
                      <a:pt x="15827" y="15786"/>
                      <a:pt x="15514" y="15941"/>
                      <a:pt x="15249" y="16246"/>
                    </a:cubicBezTo>
                    <a:cubicBezTo>
                      <a:pt x="14990" y="16557"/>
                      <a:pt x="14857" y="16932"/>
                      <a:pt x="14857" y="17372"/>
                    </a:cubicBezTo>
                    <a:cubicBezTo>
                      <a:pt x="14857" y="17804"/>
                      <a:pt x="14990" y="18173"/>
                      <a:pt x="15249" y="18481"/>
                    </a:cubicBezTo>
                    <a:cubicBezTo>
                      <a:pt x="15511" y="18789"/>
                      <a:pt x="15825" y="18942"/>
                      <a:pt x="16195" y="18942"/>
                    </a:cubicBezTo>
                  </a:path>
                </a:pathLst>
              </a:custGeom>
              <a:solidFill>
                <a:schemeClr val="bg1"/>
              </a:solidFill>
              <a:ln>
                <a:noFill/>
              </a:ln>
              <a:effectLst/>
            </p:spPr>
            <p:txBody>
              <a:bodyPr lIns="101578" tIns="101578" rIns="101578" bIns="101578" anchor="ctr"/>
              <a:lstStyle/>
              <a:p>
                <a:pPr algn="r" defTabSz="914400">
                  <a:defRPr/>
                </a:pPr>
                <a:endParaRPr lang="es-ES" sz="3600" dirty="0">
                  <a:solidFill>
                    <a:schemeClr val="bg1">
                      <a:lumMod val="50000"/>
                    </a:schemeClr>
                  </a:solidFill>
                  <a:effectLst>
                    <a:outerShdw blurRad="38100" dist="38100" dir="2700000" algn="tl">
                      <a:srgbClr val="000000"/>
                    </a:outerShdw>
                  </a:effectLst>
                  <a:latin typeface="Gill Sans" charset="0"/>
                  <a:cs typeface="Gill Sans" charset="0"/>
                  <a:sym typeface="Gill Sans" charset="0"/>
                </a:endParaRPr>
              </a:p>
            </p:txBody>
          </p:sp>
        </p:grpSp>
        <p:grpSp>
          <p:nvGrpSpPr>
            <p:cNvPr id="10" name="Group 4"/>
            <p:cNvGrpSpPr/>
            <p:nvPr/>
          </p:nvGrpSpPr>
          <p:grpSpPr>
            <a:xfrm>
              <a:off x="6049505" y="4784276"/>
              <a:ext cx="4525609" cy="1523209"/>
              <a:chOff x="11847521" y="8206061"/>
              <a:chExt cx="7221678" cy="2430640"/>
            </a:xfrm>
          </p:grpSpPr>
          <p:sp>
            <p:nvSpPr>
              <p:cNvPr id="11" name="Oval 54"/>
              <p:cNvSpPr/>
              <p:nvPr/>
            </p:nvSpPr>
            <p:spPr bwMode="auto">
              <a:xfrm>
                <a:off x="11847521" y="8364819"/>
                <a:ext cx="1553227" cy="1553634"/>
              </a:xfrm>
              <a:prstGeom prst="ellips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endParaRPr lang="en-US" sz="1050" dirty="0">
                  <a:solidFill>
                    <a:schemeClr val="bg1">
                      <a:lumMod val="50000"/>
                    </a:schemeClr>
                  </a:solidFill>
                </a:endParaRPr>
              </a:p>
            </p:txBody>
          </p:sp>
          <p:sp>
            <p:nvSpPr>
              <p:cNvPr id="12" name="TextBox 11"/>
              <p:cNvSpPr txBox="1"/>
              <p:nvPr/>
            </p:nvSpPr>
            <p:spPr>
              <a:xfrm>
                <a:off x="13378073" y="8206061"/>
                <a:ext cx="5691126" cy="883976"/>
              </a:xfrm>
              <a:prstGeom prst="rect">
                <a:avLst/>
              </a:prstGeom>
              <a:noFill/>
            </p:spPr>
            <p:txBody>
              <a:bodyPr wrap="square" lIns="182843" tIns="91422" rIns="182843" bIns="91422" rtlCol="0">
                <a:spAutoFit/>
              </a:bodyPr>
              <a:lstStyle/>
              <a:p>
                <a:pPr algn="r"/>
                <a:r>
                  <a:rPr lang="id-ID" sz="2400" b="1" dirty="0">
                    <a:solidFill>
                      <a:schemeClr val="bg1">
                        <a:lumMod val="50000"/>
                      </a:schemeClr>
                    </a:solidFill>
                    <a:latin typeface="Lato Regular"/>
                    <a:cs typeface="Lato Regular"/>
                  </a:rPr>
                  <a:t>PUBLIC RELATIONS</a:t>
                </a:r>
                <a:endParaRPr lang="en-US" sz="2400" b="1" dirty="0">
                  <a:solidFill>
                    <a:schemeClr val="bg1">
                      <a:lumMod val="50000"/>
                    </a:schemeClr>
                  </a:solidFill>
                  <a:latin typeface="Lato Regular"/>
                  <a:cs typeface="Lato Regular"/>
                </a:endParaRPr>
              </a:p>
            </p:txBody>
          </p:sp>
          <p:sp>
            <p:nvSpPr>
              <p:cNvPr id="13" name="TextBox 12"/>
              <p:cNvSpPr txBox="1"/>
              <p:nvPr/>
            </p:nvSpPr>
            <p:spPr>
              <a:xfrm>
                <a:off x="13357804" y="8907981"/>
                <a:ext cx="5295181" cy="1728720"/>
              </a:xfrm>
              <a:prstGeom prst="rect">
                <a:avLst/>
              </a:prstGeom>
              <a:noFill/>
            </p:spPr>
            <p:txBody>
              <a:bodyPr wrap="square" lIns="219419" tIns="109710" rIns="219419" bIns="109710" rtlCol="0">
                <a:spAutoFit/>
              </a:bodyPr>
              <a:lstStyle/>
              <a:p>
                <a:pPr algn="r"/>
                <a:r>
                  <a:rPr lang="en-US" sz="1400" dirty="0">
                    <a:solidFill>
                      <a:schemeClr val="bg1">
                        <a:lumMod val="50000"/>
                      </a:schemeClr>
                    </a:solidFill>
                    <a:latin typeface="Lato Light"/>
                    <a:ea typeface="Open Sans Light" panose="020B0306030504020204" pitchFamily="34" charset="0"/>
                    <a:cs typeface="Lato Light"/>
                  </a:rPr>
                  <a:t>Lorem Ipsum has two main statistical in methodologies are used in data analysis which summarizes data from a sample using indexes.</a:t>
                </a:r>
              </a:p>
            </p:txBody>
          </p:sp>
          <p:sp>
            <p:nvSpPr>
              <p:cNvPr id="14" name="AutoShape 82"/>
              <p:cNvSpPr/>
              <p:nvPr/>
            </p:nvSpPr>
            <p:spPr bwMode="auto">
              <a:xfrm>
                <a:off x="12324394" y="8827449"/>
                <a:ext cx="630772" cy="6309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67" y="5419"/>
                    </a:moveTo>
                    <a:cubicBezTo>
                      <a:pt x="4051" y="5419"/>
                      <a:pt x="4271" y="5505"/>
                      <a:pt x="4428" y="5687"/>
                    </a:cubicBezTo>
                    <a:cubicBezTo>
                      <a:pt x="4586" y="5865"/>
                      <a:pt x="4701" y="6078"/>
                      <a:pt x="4766" y="6326"/>
                    </a:cubicBezTo>
                    <a:cubicBezTo>
                      <a:pt x="4835" y="6574"/>
                      <a:pt x="4879" y="6836"/>
                      <a:pt x="4893" y="7106"/>
                    </a:cubicBezTo>
                    <a:cubicBezTo>
                      <a:pt x="4910" y="7377"/>
                      <a:pt x="4917" y="7596"/>
                      <a:pt x="4917" y="7760"/>
                    </a:cubicBezTo>
                    <a:lnTo>
                      <a:pt x="4917" y="9856"/>
                    </a:lnTo>
                    <a:cubicBezTo>
                      <a:pt x="4809" y="9928"/>
                      <a:pt x="4720" y="10015"/>
                      <a:pt x="4646" y="10110"/>
                    </a:cubicBezTo>
                    <a:cubicBezTo>
                      <a:pt x="4574" y="10208"/>
                      <a:pt x="4468" y="10257"/>
                      <a:pt x="4329" y="10257"/>
                    </a:cubicBezTo>
                    <a:lnTo>
                      <a:pt x="561" y="10257"/>
                    </a:lnTo>
                    <a:cubicBezTo>
                      <a:pt x="439" y="10257"/>
                      <a:pt x="338" y="10208"/>
                      <a:pt x="256" y="10110"/>
                    </a:cubicBezTo>
                    <a:cubicBezTo>
                      <a:pt x="177" y="10015"/>
                      <a:pt x="93" y="9928"/>
                      <a:pt x="0" y="9856"/>
                    </a:cubicBezTo>
                    <a:lnTo>
                      <a:pt x="0" y="7760"/>
                    </a:lnTo>
                    <a:cubicBezTo>
                      <a:pt x="0" y="7596"/>
                      <a:pt x="4" y="7377"/>
                      <a:pt x="12" y="7106"/>
                    </a:cubicBezTo>
                    <a:cubicBezTo>
                      <a:pt x="19" y="6836"/>
                      <a:pt x="57" y="6574"/>
                      <a:pt x="124" y="6326"/>
                    </a:cubicBezTo>
                    <a:cubicBezTo>
                      <a:pt x="196" y="6078"/>
                      <a:pt x="309" y="5865"/>
                      <a:pt x="465" y="5687"/>
                    </a:cubicBezTo>
                    <a:cubicBezTo>
                      <a:pt x="624" y="5508"/>
                      <a:pt x="842" y="5419"/>
                      <a:pt x="1123" y="5419"/>
                    </a:cubicBezTo>
                    <a:cubicBezTo>
                      <a:pt x="782" y="5151"/>
                      <a:pt x="508" y="4803"/>
                      <a:pt x="304" y="4377"/>
                    </a:cubicBezTo>
                    <a:cubicBezTo>
                      <a:pt x="103" y="3950"/>
                      <a:pt x="0" y="3469"/>
                      <a:pt x="0" y="2937"/>
                    </a:cubicBezTo>
                    <a:cubicBezTo>
                      <a:pt x="0" y="2539"/>
                      <a:pt x="64" y="2162"/>
                      <a:pt x="189" y="1805"/>
                    </a:cubicBezTo>
                    <a:cubicBezTo>
                      <a:pt x="316" y="1448"/>
                      <a:pt x="491" y="1134"/>
                      <a:pt x="717" y="861"/>
                    </a:cubicBezTo>
                    <a:cubicBezTo>
                      <a:pt x="943" y="590"/>
                      <a:pt x="1207" y="380"/>
                      <a:pt x="1504" y="227"/>
                    </a:cubicBezTo>
                    <a:cubicBezTo>
                      <a:pt x="1804" y="77"/>
                      <a:pt x="2119" y="0"/>
                      <a:pt x="2445" y="0"/>
                    </a:cubicBezTo>
                    <a:cubicBezTo>
                      <a:pt x="2793" y="0"/>
                      <a:pt x="3115" y="77"/>
                      <a:pt x="3412" y="227"/>
                    </a:cubicBezTo>
                    <a:cubicBezTo>
                      <a:pt x="3712" y="380"/>
                      <a:pt x="3969" y="590"/>
                      <a:pt x="4188" y="861"/>
                    </a:cubicBezTo>
                    <a:cubicBezTo>
                      <a:pt x="4406" y="1134"/>
                      <a:pt x="4584" y="1448"/>
                      <a:pt x="4716" y="1805"/>
                    </a:cubicBezTo>
                    <a:cubicBezTo>
                      <a:pt x="4850" y="2162"/>
                      <a:pt x="4917" y="2539"/>
                      <a:pt x="4917" y="2937"/>
                    </a:cubicBezTo>
                    <a:cubicBezTo>
                      <a:pt x="4917" y="3458"/>
                      <a:pt x="4814" y="3939"/>
                      <a:pt x="4603" y="4371"/>
                    </a:cubicBezTo>
                    <a:cubicBezTo>
                      <a:pt x="4392" y="4800"/>
                      <a:pt x="4115" y="5151"/>
                      <a:pt x="3767" y="5419"/>
                    </a:cubicBezTo>
                    <a:moveTo>
                      <a:pt x="18165" y="12062"/>
                    </a:moveTo>
                    <a:cubicBezTo>
                      <a:pt x="18672" y="12604"/>
                      <a:pt x="19070" y="13142"/>
                      <a:pt x="19356" y="13669"/>
                    </a:cubicBezTo>
                    <a:cubicBezTo>
                      <a:pt x="19641" y="14196"/>
                      <a:pt x="19788" y="14801"/>
                      <a:pt x="19788" y="15480"/>
                    </a:cubicBezTo>
                    <a:lnTo>
                      <a:pt x="19788" y="20816"/>
                    </a:lnTo>
                    <a:cubicBezTo>
                      <a:pt x="19694" y="20868"/>
                      <a:pt x="19620" y="20931"/>
                      <a:pt x="19557" y="20995"/>
                    </a:cubicBezTo>
                    <a:cubicBezTo>
                      <a:pt x="19497" y="21061"/>
                      <a:pt x="19425" y="21122"/>
                      <a:pt x="19344" y="21191"/>
                    </a:cubicBezTo>
                    <a:cubicBezTo>
                      <a:pt x="19262" y="21251"/>
                      <a:pt x="19173" y="21317"/>
                      <a:pt x="19075" y="21386"/>
                    </a:cubicBezTo>
                    <a:cubicBezTo>
                      <a:pt x="18976" y="21455"/>
                      <a:pt x="18835" y="21528"/>
                      <a:pt x="18662" y="21599"/>
                    </a:cubicBezTo>
                    <a:lnTo>
                      <a:pt x="2942" y="21599"/>
                    </a:lnTo>
                    <a:cubicBezTo>
                      <a:pt x="2675" y="21599"/>
                      <a:pt x="2467" y="21499"/>
                      <a:pt x="2318" y="21291"/>
                    </a:cubicBezTo>
                    <a:cubicBezTo>
                      <a:pt x="2167" y="21081"/>
                      <a:pt x="2003" y="20926"/>
                      <a:pt x="1819" y="20816"/>
                    </a:cubicBezTo>
                    <a:lnTo>
                      <a:pt x="1819" y="15480"/>
                    </a:lnTo>
                    <a:cubicBezTo>
                      <a:pt x="1819" y="14763"/>
                      <a:pt x="1989" y="14127"/>
                      <a:pt x="2335" y="13571"/>
                    </a:cubicBezTo>
                    <a:cubicBezTo>
                      <a:pt x="2678" y="13018"/>
                      <a:pt x="3052" y="12511"/>
                      <a:pt x="3460" y="12062"/>
                    </a:cubicBezTo>
                    <a:cubicBezTo>
                      <a:pt x="3535" y="11970"/>
                      <a:pt x="3633" y="11869"/>
                      <a:pt x="3753" y="11766"/>
                    </a:cubicBezTo>
                    <a:cubicBezTo>
                      <a:pt x="3873" y="11659"/>
                      <a:pt x="4000" y="11590"/>
                      <a:pt x="4137" y="11553"/>
                    </a:cubicBezTo>
                    <a:cubicBezTo>
                      <a:pt x="4276" y="11495"/>
                      <a:pt x="4432" y="11466"/>
                      <a:pt x="4610" y="11455"/>
                    </a:cubicBezTo>
                    <a:cubicBezTo>
                      <a:pt x="4785" y="11446"/>
                      <a:pt x="4956" y="11423"/>
                      <a:pt x="5126" y="11388"/>
                    </a:cubicBezTo>
                    <a:cubicBezTo>
                      <a:pt x="5594" y="11299"/>
                      <a:pt x="6091" y="11210"/>
                      <a:pt x="6621" y="11121"/>
                    </a:cubicBezTo>
                    <a:cubicBezTo>
                      <a:pt x="7149" y="11034"/>
                      <a:pt x="7665" y="10945"/>
                      <a:pt x="8172" y="10853"/>
                    </a:cubicBezTo>
                    <a:cubicBezTo>
                      <a:pt x="7483" y="10326"/>
                      <a:pt x="6928" y="9632"/>
                      <a:pt x="6513" y="8762"/>
                    </a:cubicBezTo>
                    <a:cubicBezTo>
                      <a:pt x="6093" y="7896"/>
                      <a:pt x="5884" y="6940"/>
                      <a:pt x="5884" y="5903"/>
                    </a:cubicBezTo>
                    <a:cubicBezTo>
                      <a:pt x="5884" y="5097"/>
                      <a:pt x="6016" y="4331"/>
                      <a:pt x="6275" y="3608"/>
                    </a:cubicBezTo>
                    <a:cubicBezTo>
                      <a:pt x="6535" y="2885"/>
                      <a:pt x="6887" y="2260"/>
                      <a:pt x="7331" y="1733"/>
                    </a:cubicBezTo>
                    <a:cubicBezTo>
                      <a:pt x="7778" y="1203"/>
                      <a:pt x="8299" y="786"/>
                      <a:pt x="8894" y="472"/>
                    </a:cubicBezTo>
                    <a:cubicBezTo>
                      <a:pt x="9494" y="158"/>
                      <a:pt x="10125" y="3"/>
                      <a:pt x="10802" y="3"/>
                    </a:cubicBezTo>
                    <a:cubicBezTo>
                      <a:pt x="11476" y="3"/>
                      <a:pt x="12112" y="158"/>
                      <a:pt x="12710" y="472"/>
                    </a:cubicBezTo>
                    <a:cubicBezTo>
                      <a:pt x="13307" y="786"/>
                      <a:pt x="13826" y="1203"/>
                      <a:pt x="14272" y="1733"/>
                    </a:cubicBezTo>
                    <a:cubicBezTo>
                      <a:pt x="14716" y="2260"/>
                      <a:pt x="15067" y="2885"/>
                      <a:pt x="15328" y="3608"/>
                    </a:cubicBezTo>
                    <a:cubicBezTo>
                      <a:pt x="15590" y="4331"/>
                      <a:pt x="15719" y="5097"/>
                      <a:pt x="15719" y="5903"/>
                    </a:cubicBezTo>
                    <a:cubicBezTo>
                      <a:pt x="15719" y="6939"/>
                      <a:pt x="15513" y="7890"/>
                      <a:pt x="15100" y="8757"/>
                    </a:cubicBezTo>
                    <a:cubicBezTo>
                      <a:pt x="14685" y="9620"/>
                      <a:pt x="14128" y="10320"/>
                      <a:pt x="13432" y="10853"/>
                    </a:cubicBezTo>
                    <a:cubicBezTo>
                      <a:pt x="13936" y="10945"/>
                      <a:pt x="14452" y="11031"/>
                      <a:pt x="14978" y="11115"/>
                    </a:cubicBezTo>
                    <a:cubicBezTo>
                      <a:pt x="15504" y="11198"/>
                      <a:pt x="16005" y="11288"/>
                      <a:pt x="16478" y="11388"/>
                    </a:cubicBezTo>
                    <a:cubicBezTo>
                      <a:pt x="16653" y="11426"/>
                      <a:pt x="16826" y="11449"/>
                      <a:pt x="16994" y="11455"/>
                    </a:cubicBezTo>
                    <a:cubicBezTo>
                      <a:pt x="17162" y="11466"/>
                      <a:pt x="17323" y="11495"/>
                      <a:pt x="17467" y="11553"/>
                    </a:cubicBezTo>
                    <a:cubicBezTo>
                      <a:pt x="17603" y="11590"/>
                      <a:pt x="17731" y="11659"/>
                      <a:pt x="17851" y="11766"/>
                    </a:cubicBezTo>
                    <a:cubicBezTo>
                      <a:pt x="17966" y="11869"/>
                      <a:pt x="18074" y="11970"/>
                      <a:pt x="18165" y="12062"/>
                    </a:cubicBezTo>
                    <a:moveTo>
                      <a:pt x="20474" y="5419"/>
                    </a:moveTo>
                    <a:cubicBezTo>
                      <a:pt x="20757" y="5419"/>
                      <a:pt x="20973" y="5505"/>
                      <a:pt x="21124" y="5687"/>
                    </a:cubicBezTo>
                    <a:cubicBezTo>
                      <a:pt x="21271" y="5865"/>
                      <a:pt x="21381" y="6078"/>
                      <a:pt x="21448" y="6326"/>
                    </a:cubicBezTo>
                    <a:cubicBezTo>
                      <a:pt x="21520" y="6574"/>
                      <a:pt x="21561" y="6836"/>
                      <a:pt x="21576" y="7106"/>
                    </a:cubicBezTo>
                    <a:cubicBezTo>
                      <a:pt x="21592" y="7377"/>
                      <a:pt x="21599" y="7596"/>
                      <a:pt x="21599" y="7760"/>
                    </a:cubicBezTo>
                    <a:lnTo>
                      <a:pt x="21599" y="9856"/>
                    </a:lnTo>
                    <a:cubicBezTo>
                      <a:pt x="21508" y="9928"/>
                      <a:pt x="21422" y="10015"/>
                      <a:pt x="21340" y="10110"/>
                    </a:cubicBezTo>
                    <a:cubicBezTo>
                      <a:pt x="21261" y="10208"/>
                      <a:pt x="21158" y="10257"/>
                      <a:pt x="21036" y="10257"/>
                    </a:cubicBezTo>
                    <a:lnTo>
                      <a:pt x="17268" y="10257"/>
                    </a:lnTo>
                    <a:cubicBezTo>
                      <a:pt x="17131" y="10257"/>
                      <a:pt x="17023" y="10208"/>
                      <a:pt x="16953" y="10110"/>
                    </a:cubicBezTo>
                    <a:cubicBezTo>
                      <a:pt x="16879" y="10015"/>
                      <a:pt x="16790" y="9928"/>
                      <a:pt x="16682" y="9856"/>
                    </a:cubicBezTo>
                    <a:lnTo>
                      <a:pt x="16682" y="7760"/>
                    </a:lnTo>
                    <a:cubicBezTo>
                      <a:pt x="16682" y="7596"/>
                      <a:pt x="16692" y="7377"/>
                      <a:pt x="16706" y="7106"/>
                    </a:cubicBezTo>
                    <a:cubicBezTo>
                      <a:pt x="16720" y="6836"/>
                      <a:pt x="16766" y="6574"/>
                      <a:pt x="16836" y="6326"/>
                    </a:cubicBezTo>
                    <a:cubicBezTo>
                      <a:pt x="16912" y="6078"/>
                      <a:pt x="17023" y="5865"/>
                      <a:pt x="17183" y="5687"/>
                    </a:cubicBezTo>
                    <a:cubicBezTo>
                      <a:pt x="17337" y="5508"/>
                      <a:pt x="17556" y="5419"/>
                      <a:pt x="17829" y="5419"/>
                    </a:cubicBezTo>
                    <a:cubicBezTo>
                      <a:pt x="17488" y="5151"/>
                      <a:pt x="17210" y="4803"/>
                      <a:pt x="16999" y="4377"/>
                    </a:cubicBezTo>
                    <a:cubicBezTo>
                      <a:pt x="16788" y="3950"/>
                      <a:pt x="16682" y="3469"/>
                      <a:pt x="16682" y="2937"/>
                    </a:cubicBezTo>
                    <a:cubicBezTo>
                      <a:pt x="16682" y="2539"/>
                      <a:pt x="16744" y="2162"/>
                      <a:pt x="16872" y="1805"/>
                    </a:cubicBezTo>
                    <a:cubicBezTo>
                      <a:pt x="16999" y="1448"/>
                      <a:pt x="17174" y="1134"/>
                      <a:pt x="17400" y="861"/>
                    </a:cubicBezTo>
                    <a:cubicBezTo>
                      <a:pt x="17625" y="590"/>
                      <a:pt x="17889" y="380"/>
                      <a:pt x="18187" y="227"/>
                    </a:cubicBezTo>
                    <a:cubicBezTo>
                      <a:pt x="18487" y="77"/>
                      <a:pt x="18808" y="0"/>
                      <a:pt x="19152" y="0"/>
                    </a:cubicBezTo>
                    <a:cubicBezTo>
                      <a:pt x="19480" y="0"/>
                      <a:pt x="19795" y="77"/>
                      <a:pt x="20095" y="227"/>
                    </a:cubicBezTo>
                    <a:cubicBezTo>
                      <a:pt x="20395" y="380"/>
                      <a:pt x="20656" y="590"/>
                      <a:pt x="20882" y="861"/>
                    </a:cubicBezTo>
                    <a:cubicBezTo>
                      <a:pt x="21108" y="1134"/>
                      <a:pt x="21285" y="1448"/>
                      <a:pt x="21412" y="1805"/>
                    </a:cubicBezTo>
                    <a:cubicBezTo>
                      <a:pt x="21537" y="2162"/>
                      <a:pt x="21599" y="2539"/>
                      <a:pt x="21599" y="2937"/>
                    </a:cubicBezTo>
                    <a:cubicBezTo>
                      <a:pt x="21599" y="3458"/>
                      <a:pt x="21499" y="3939"/>
                      <a:pt x="21295" y="4371"/>
                    </a:cubicBezTo>
                    <a:cubicBezTo>
                      <a:pt x="21093" y="4800"/>
                      <a:pt x="20820" y="5151"/>
                      <a:pt x="20474" y="5419"/>
                    </a:cubicBezTo>
                  </a:path>
                </a:pathLst>
              </a:custGeom>
              <a:solidFill>
                <a:schemeClr val="bg1"/>
              </a:solidFill>
              <a:ln>
                <a:noFill/>
              </a:ln>
              <a:effectLst/>
            </p:spPr>
            <p:txBody>
              <a:bodyPr lIns="101578" tIns="101578" rIns="101578" bIns="101578" anchor="ctr"/>
              <a:lstStyle/>
              <a:p>
                <a:pPr algn="r" defTabSz="914400">
                  <a:defRPr/>
                </a:pPr>
                <a:endParaRPr lang="es-ES" sz="3600" dirty="0">
                  <a:solidFill>
                    <a:schemeClr val="bg1">
                      <a:lumMod val="50000"/>
                    </a:schemeClr>
                  </a:solidFill>
                  <a:effectLst>
                    <a:outerShdw blurRad="38100" dist="38100" dir="2700000" algn="tl">
                      <a:srgbClr val="000000"/>
                    </a:outerShdw>
                  </a:effectLst>
                  <a:latin typeface="Gill Sans" charset="0"/>
                  <a:cs typeface="Gill Sans" charset="0"/>
                  <a:sym typeface="Gill Sans" charset="0"/>
                </a:endParaRPr>
              </a:p>
            </p:txBody>
          </p:sp>
        </p:grpSp>
      </p:gr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anim calcmode="lin" valueType="num">
                                      <p:cBhvr>
                                        <p:cTn id="8" dur="750" fill="hold"/>
                                        <p:tgtEl>
                                          <p:spTgt spid="4"/>
                                        </p:tgtEl>
                                        <p:attrNameLst>
                                          <p:attrName>ppt_x</p:attrName>
                                        </p:attrNameLst>
                                      </p:cBhvr>
                                      <p:tavLst>
                                        <p:tav tm="0">
                                          <p:val>
                                            <p:strVal val="#ppt_x"/>
                                          </p:val>
                                        </p:tav>
                                        <p:tav tm="100000">
                                          <p:val>
                                            <p:strVal val="#ppt_x"/>
                                          </p:val>
                                        </p:tav>
                                      </p:tavLst>
                                    </p:anim>
                                    <p:anim calcmode="lin" valueType="num">
                                      <p:cBhvr>
                                        <p:cTn id="9" dur="75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4"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40"/>
            <a:ext cx="12190413" cy="6857107"/>
          </a:xfrm>
          <a:prstGeom prst="rect">
            <a:avLst/>
          </a:prstGeom>
        </p:spPr>
      </p:pic>
      <p:sp>
        <p:nvSpPr>
          <p:cNvPr id="30" name="圆角矩形 31"/>
          <p:cNvSpPr/>
          <p:nvPr/>
        </p:nvSpPr>
        <p:spPr>
          <a:xfrm rot="16200000">
            <a:off x="6574119" y="713102"/>
            <a:ext cx="660400" cy="3206750"/>
          </a:xfrm>
          <a:prstGeom prst="round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400" noProof="1">
              <a:solidFill>
                <a:schemeClr val="bg1"/>
              </a:solidFill>
              <a:latin typeface="华文细黑" panose="02010600040101010101" pitchFamily="2" charset="-122"/>
              <a:ea typeface="华文细黑" panose="02010600040101010101" pitchFamily="2" charset="-122"/>
            </a:endParaRPr>
          </a:p>
        </p:txBody>
      </p:sp>
      <p:sp>
        <p:nvSpPr>
          <p:cNvPr id="31" name="文本框 4"/>
          <p:cNvSpPr txBox="1">
            <a:spLocks noChangeArrowheads="1"/>
          </p:cNvSpPr>
          <p:nvPr/>
        </p:nvSpPr>
        <p:spPr bwMode="auto">
          <a:xfrm>
            <a:off x="5884651" y="2062493"/>
            <a:ext cx="424550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a:spAutoFit/>
          </a:bodyPr>
          <a:lstStyle/>
          <a:p>
            <a:r>
              <a:rPr lang="zh-CN" altLang="en-US" sz="2000" dirty="0">
                <a:solidFill>
                  <a:schemeClr val="bg1"/>
                </a:solidFill>
                <a:latin typeface="华文细黑" panose="02010600040101010101" pitchFamily="2" charset="-122"/>
                <a:ea typeface="华文细黑" panose="02010600040101010101" pitchFamily="2" charset="-122"/>
              </a:rPr>
              <a:t>壹  加入你的文字</a:t>
            </a:r>
          </a:p>
        </p:txBody>
      </p:sp>
      <p:sp>
        <p:nvSpPr>
          <p:cNvPr id="32" name="圆角矩形 35"/>
          <p:cNvSpPr/>
          <p:nvPr/>
        </p:nvSpPr>
        <p:spPr>
          <a:xfrm rot="16200000">
            <a:off x="6574119" y="1509842"/>
            <a:ext cx="660400" cy="3206750"/>
          </a:xfrm>
          <a:prstGeom prst="round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400" noProof="1">
              <a:solidFill>
                <a:schemeClr val="bg1"/>
              </a:solidFill>
              <a:latin typeface="华文细黑" panose="02010600040101010101" pitchFamily="2" charset="-122"/>
              <a:ea typeface="华文细黑" panose="02010600040101010101" pitchFamily="2" charset="-122"/>
            </a:endParaRPr>
          </a:p>
        </p:txBody>
      </p:sp>
      <p:sp>
        <p:nvSpPr>
          <p:cNvPr id="33" name="文本框 145"/>
          <p:cNvSpPr txBox="1">
            <a:spLocks noChangeArrowheads="1"/>
          </p:cNvSpPr>
          <p:nvPr/>
        </p:nvSpPr>
        <p:spPr bwMode="auto">
          <a:xfrm>
            <a:off x="5884651" y="2901196"/>
            <a:ext cx="387994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a:spAutoFit/>
          </a:bodyPr>
          <a:lstStyle/>
          <a:p>
            <a:r>
              <a:rPr lang="zh-CN" altLang="en-US" sz="2000" dirty="0">
                <a:solidFill>
                  <a:schemeClr val="bg1"/>
                </a:solidFill>
                <a:latin typeface="华文细黑" panose="02010600040101010101" pitchFamily="2" charset="-122"/>
                <a:ea typeface="华文细黑" panose="02010600040101010101" pitchFamily="2" charset="-122"/>
              </a:rPr>
              <a:t>贰  加入你的文字</a:t>
            </a:r>
          </a:p>
          <a:p>
            <a:endParaRPr lang="zh-CN" altLang="en-US" sz="2000" dirty="0">
              <a:solidFill>
                <a:schemeClr val="bg1"/>
              </a:solidFill>
              <a:latin typeface="华文细黑" panose="02010600040101010101" pitchFamily="2" charset="-122"/>
              <a:ea typeface="华文细黑" panose="02010600040101010101" pitchFamily="2" charset="-122"/>
            </a:endParaRPr>
          </a:p>
        </p:txBody>
      </p:sp>
      <p:sp>
        <p:nvSpPr>
          <p:cNvPr id="34" name="圆角矩形 37"/>
          <p:cNvSpPr/>
          <p:nvPr/>
        </p:nvSpPr>
        <p:spPr>
          <a:xfrm rot="16200000">
            <a:off x="6574119" y="2367870"/>
            <a:ext cx="660400" cy="3206750"/>
          </a:xfrm>
          <a:prstGeom prst="round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400" noProof="1">
              <a:solidFill>
                <a:schemeClr val="bg1"/>
              </a:solidFill>
              <a:latin typeface="华文细黑" panose="02010600040101010101" pitchFamily="2" charset="-122"/>
              <a:ea typeface="华文细黑" panose="02010600040101010101" pitchFamily="2" charset="-122"/>
            </a:endParaRPr>
          </a:p>
        </p:txBody>
      </p:sp>
      <p:sp>
        <p:nvSpPr>
          <p:cNvPr id="36" name="文本框 148"/>
          <p:cNvSpPr txBox="1">
            <a:spLocks noChangeArrowheads="1"/>
          </p:cNvSpPr>
          <p:nvPr/>
        </p:nvSpPr>
        <p:spPr bwMode="auto">
          <a:xfrm>
            <a:off x="5884651" y="3780293"/>
            <a:ext cx="387994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a:spAutoFit/>
          </a:bodyPr>
          <a:lstStyle/>
          <a:p>
            <a:r>
              <a:rPr lang="zh-CN" altLang="en-US" sz="2000" dirty="0">
                <a:solidFill>
                  <a:schemeClr val="bg1"/>
                </a:solidFill>
                <a:latin typeface="华文细黑" panose="02010600040101010101" pitchFamily="2" charset="-122"/>
                <a:ea typeface="华文细黑" panose="02010600040101010101" pitchFamily="2" charset="-122"/>
              </a:rPr>
              <a:t>叁  加入你的文字</a:t>
            </a:r>
          </a:p>
          <a:p>
            <a:r>
              <a:rPr lang="en-US" altLang="zh-CN" sz="2000" dirty="0">
                <a:solidFill>
                  <a:schemeClr val="bg1"/>
                </a:solidFill>
                <a:latin typeface="华文细黑" panose="02010600040101010101" pitchFamily="2" charset="-122"/>
                <a:ea typeface="华文细黑" panose="02010600040101010101" pitchFamily="2" charset="-122"/>
              </a:rPr>
              <a:t> </a:t>
            </a:r>
            <a:endParaRPr lang="zh-CN" altLang="en-US" sz="2000" dirty="0">
              <a:solidFill>
                <a:schemeClr val="bg1"/>
              </a:solidFill>
              <a:latin typeface="华文细黑" panose="02010600040101010101" pitchFamily="2" charset="-122"/>
              <a:ea typeface="华文细黑" panose="02010600040101010101" pitchFamily="2" charset="-122"/>
            </a:endParaRPr>
          </a:p>
        </p:txBody>
      </p:sp>
      <p:sp>
        <p:nvSpPr>
          <p:cNvPr id="38" name="圆角矩形 39"/>
          <p:cNvSpPr/>
          <p:nvPr/>
        </p:nvSpPr>
        <p:spPr>
          <a:xfrm rot="16200000">
            <a:off x="6574913" y="3204107"/>
            <a:ext cx="658813" cy="3206750"/>
          </a:xfrm>
          <a:prstGeom prst="round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400" noProof="1">
              <a:solidFill>
                <a:schemeClr val="bg1"/>
              </a:solidFill>
              <a:latin typeface="华文细黑" panose="02010600040101010101" pitchFamily="2" charset="-122"/>
              <a:ea typeface="华文细黑" panose="02010600040101010101" pitchFamily="2" charset="-122"/>
            </a:endParaRPr>
          </a:p>
        </p:txBody>
      </p:sp>
      <p:sp>
        <p:nvSpPr>
          <p:cNvPr id="64" name="文本框 151"/>
          <p:cNvSpPr txBox="1">
            <a:spLocks noChangeArrowheads="1"/>
          </p:cNvSpPr>
          <p:nvPr/>
        </p:nvSpPr>
        <p:spPr bwMode="auto">
          <a:xfrm>
            <a:off x="5884651" y="4594322"/>
            <a:ext cx="424550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a:spAutoFit/>
          </a:bodyPr>
          <a:lstStyle/>
          <a:p>
            <a:r>
              <a:rPr lang="zh-CN" altLang="en-US" sz="2000" dirty="0">
                <a:solidFill>
                  <a:schemeClr val="bg1"/>
                </a:solidFill>
                <a:latin typeface="华文细黑" panose="02010600040101010101" pitchFamily="2" charset="-122"/>
                <a:ea typeface="华文细黑" panose="02010600040101010101" pitchFamily="2" charset="-122"/>
              </a:rPr>
              <a:t>肆  加入你的文字</a:t>
            </a:r>
          </a:p>
        </p:txBody>
      </p:sp>
      <p:sp>
        <p:nvSpPr>
          <p:cNvPr id="66" name="_14"/>
          <p:cNvSpPr txBox="1">
            <a:spLocks noChangeArrowheads="1"/>
          </p:cNvSpPr>
          <p:nvPr/>
        </p:nvSpPr>
        <p:spPr bwMode="auto">
          <a:xfrm>
            <a:off x="2433266" y="2049953"/>
            <a:ext cx="2598224" cy="13798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a:lstStyle>
          <a:p>
            <a:pPr algn="ctr"/>
            <a:r>
              <a:rPr lang="zh-CN" altLang="en-US" sz="4500" b="1" spc="600" dirty="0">
                <a:solidFill>
                  <a:schemeClr val="tx2">
                    <a:lumMod val="50000"/>
                  </a:schemeClr>
                </a:solidFill>
                <a:latin typeface="叶根友刀锋黑草" panose="02010601030101010101" pitchFamily="2" charset="-122"/>
                <a:ea typeface="叶根友刀锋黑草" panose="02010601030101010101" pitchFamily="2" charset="-122"/>
              </a:rPr>
              <a:t>目录</a:t>
            </a:r>
            <a:endParaRPr lang="en-US" altLang="zh-CN" sz="4500" b="1" spc="600" dirty="0">
              <a:solidFill>
                <a:schemeClr val="tx2">
                  <a:lumMod val="50000"/>
                </a:schemeClr>
              </a:solidFill>
              <a:latin typeface="叶根友刀锋黑草" panose="02010601030101010101" pitchFamily="2" charset="-122"/>
              <a:ea typeface="叶根友刀锋黑草" panose="02010601030101010101" pitchFamily="2" charset="-122"/>
            </a:endParaRPr>
          </a:p>
          <a:p>
            <a:pPr algn="ctr"/>
            <a:r>
              <a:rPr lang="en-US" altLang="zh-CN" sz="2200" dirty="0">
                <a:solidFill>
                  <a:schemeClr val="tx2">
                    <a:lumMod val="50000"/>
                  </a:schemeClr>
                </a:solidFill>
                <a:latin typeface="微软雅黑" panose="020B0503020204020204" pitchFamily="34" charset="-122"/>
                <a:ea typeface="微软雅黑" panose="020B0503020204020204" pitchFamily="34" charset="-122"/>
              </a:rPr>
              <a:t>DIRECTORY</a:t>
            </a: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750"/>
                                        <p:tgtEl>
                                          <p:spTgt spid="13"/>
                                        </p:tgtEl>
                                      </p:cBhvr>
                                    </p:animEffect>
                                  </p:childTnLst>
                                </p:cTn>
                              </p:par>
                              <p:par>
                                <p:cTn id="8" presetID="56" presetClass="entr" presetSubtype="0" fill="hold" grpId="0" nodeType="withEffect">
                                  <p:stCondLst>
                                    <p:cond delay="0"/>
                                  </p:stCondLst>
                                  <p:iterate type="lt">
                                    <p:tmPct val="10000"/>
                                  </p:iterate>
                                  <p:childTnLst>
                                    <p:set>
                                      <p:cBhvr>
                                        <p:cTn id="9" dur="1" fill="hold">
                                          <p:stCondLst>
                                            <p:cond delay="0"/>
                                          </p:stCondLst>
                                        </p:cTn>
                                        <p:tgtEl>
                                          <p:spTgt spid="66"/>
                                        </p:tgtEl>
                                        <p:attrNameLst>
                                          <p:attrName>style.visibility</p:attrName>
                                        </p:attrNameLst>
                                      </p:cBhvr>
                                      <p:to>
                                        <p:strVal val="visible"/>
                                      </p:to>
                                    </p:set>
                                    <p:anim by="(-#ppt_w*2)" calcmode="lin" valueType="num">
                                      <p:cBhvr rctx="PPT">
                                        <p:cTn id="10" dur="500" autoRev="1" fill="hold">
                                          <p:stCondLst>
                                            <p:cond delay="0"/>
                                          </p:stCondLst>
                                        </p:cTn>
                                        <p:tgtEl>
                                          <p:spTgt spid="66"/>
                                        </p:tgtEl>
                                        <p:attrNameLst>
                                          <p:attrName>ppt_w</p:attrName>
                                        </p:attrNameLst>
                                      </p:cBhvr>
                                    </p:anim>
                                    <p:anim by="(#ppt_w*0.50)" calcmode="lin" valueType="num">
                                      <p:cBhvr>
                                        <p:cTn id="11" dur="500" decel="50000" autoRev="1" fill="hold">
                                          <p:stCondLst>
                                            <p:cond delay="0"/>
                                          </p:stCondLst>
                                        </p:cTn>
                                        <p:tgtEl>
                                          <p:spTgt spid="66"/>
                                        </p:tgtEl>
                                        <p:attrNameLst>
                                          <p:attrName>ppt_x</p:attrName>
                                        </p:attrNameLst>
                                      </p:cBhvr>
                                    </p:anim>
                                    <p:anim from="(-#ppt_h/2)" to="(#ppt_y)" calcmode="lin" valueType="num">
                                      <p:cBhvr>
                                        <p:cTn id="12" dur="1000" fill="hold">
                                          <p:stCondLst>
                                            <p:cond delay="0"/>
                                          </p:stCondLst>
                                        </p:cTn>
                                        <p:tgtEl>
                                          <p:spTgt spid="66"/>
                                        </p:tgtEl>
                                        <p:attrNameLst>
                                          <p:attrName>ppt_y</p:attrName>
                                        </p:attrNameLst>
                                      </p:cBhvr>
                                    </p:anim>
                                    <p:animRot by="21600000">
                                      <p:cBhvr>
                                        <p:cTn id="13" dur="1000" fill="hold">
                                          <p:stCondLst>
                                            <p:cond delay="0"/>
                                          </p:stCondLst>
                                        </p:cTn>
                                        <p:tgtEl>
                                          <p:spTgt spid="66"/>
                                        </p:tgtEl>
                                        <p:attrNameLst>
                                          <p:attrName>r</p:attrName>
                                        </p:attrNameLst>
                                      </p:cBhvr>
                                    </p:animRot>
                                  </p:childTnLst>
                                </p:cTn>
                              </p:par>
                            </p:childTnLst>
                          </p:cTn>
                        </p:par>
                        <p:par>
                          <p:cTn id="14" fill="hold">
                            <p:stCondLst>
                              <p:cond delay="0"/>
                            </p:stCondLst>
                            <p:childTnLst>
                              <p:par>
                                <p:cTn id="15" presetID="2" presetClass="entr" presetSubtype="4"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additive="base">
                                        <p:cTn id="17" dur="250" fill="hold"/>
                                        <p:tgtEl>
                                          <p:spTgt spid="30"/>
                                        </p:tgtEl>
                                        <p:attrNameLst>
                                          <p:attrName>ppt_x</p:attrName>
                                        </p:attrNameLst>
                                      </p:cBhvr>
                                      <p:tavLst>
                                        <p:tav tm="0">
                                          <p:val>
                                            <p:strVal val="#ppt_x"/>
                                          </p:val>
                                        </p:tav>
                                        <p:tav tm="100000">
                                          <p:val>
                                            <p:strVal val="#ppt_x"/>
                                          </p:val>
                                        </p:tav>
                                      </p:tavLst>
                                    </p:anim>
                                    <p:anim calcmode="lin" valueType="num">
                                      <p:cBhvr additive="base">
                                        <p:cTn id="18" dur="250" fill="hold"/>
                                        <p:tgtEl>
                                          <p:spTgt spid="30"/>
                                        </p:tgtEl>
                                        <p:attrNameLst>
                                          <p:attrName>ppt_y</p:attrName>
                                        </p:attrNameLst>
                                      </p:cBhvr>
                                      <p:tavLst>
                                        <p:tav tm="0">
                                          <p:val>
                                            <p:strVal val="1+#ppt_h/2"/>
                                          </p:val>
                                        </p:tav>
                                        <p:tav tm="100000">
                                          <p:val>
                                            <p:strVal val="#ppt_y"/>
                                          </p:val>
                                        </p:tav>
                                      </p:tavLst>
                                    </p:anim>
                                  </p:childTnLst>
                                </p:cTn>
                              </p:par>
                            </p:childTnLst>
                          </p:cTn>
                        </p:par>
                        <p:par>
                          <p:cTn id="19" fill="hold">
                            <p:stCondLst>
                              <p:cond delay="500"/>
                            </p:stCondLst>
                            <p:childTnLst>
                              <p:par>
                                <p:cTn id="20" presetID="2" presetClass="entr" presetSubtype="4" fill="hold" grpId="0"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250" fill="hold"/>
                                        <p:tgtEl>
                                          <p:spTgt spid="31"/>
                                        </p:tgtEl>
                                        <p:attrNameLst>
                                          <p:attrName>ppt_x</p:attrName>
                                        </p:attrNameLst>
                                      </p:cBhvr>
                                      <p:tavLst>
                                        <p:tav tm="0">
                                          <p:val>
                                            <p:strVal val="#ppt_x"/>
                                          </p:val>
                                        </p:tav>
                                        <p:tav tm="100000">
                                          <p:val>
                                            <p:strVal val="#ppt_x"/>
                                          </p:val>
                                        </p:tav>
                                      </p:tavLst>
                                    </p:anim>
                                    <p:anim calcmode="lin" valueType="num">
                                      <p:cBhvr additive="base">
                                        <p:cTn id="23" dur="250" fill="hold"/>
                                        <p:tgtEl>
                                          <p:spTgt spid="31"/>
                                        </p:tgtEl>
                                        <p:attrNameLst>
                                          <p:attrName>ppt_y</p:attrName>
                                        </p:attrNameLst>
                                      </p:cBhvr>
                                      <p:tavLst>
                                        <p:tav tm="0">
                                          <p:val>
                                            <p:strVal val="1+#ppt_h/2"/>
                                          </p:val>
                                        </p:tav>
                                        <p:tav tm="100000">
                                          <p:val>
                                            <p:strVal val="#ppt_y"/>
                                          </p:val>
                                        </p:tav>
                                      </p:tavLst>
                                    </p:anim>
                                  </p:childTnLst>
                                </p:cTn>
                              </p:par>
                            </p:childTnLst>
                          </p:cTn>
                        </p:par>
                        <p:par>
                          <p:cTn id="24" fill="hold">
                            <p:stCondLst>
                              <p:cond delay="1000"/>
                            </p:stCondLst>
                            <p:childTnLst>
                              <p:par>
                                <p:cTn id="25" presetID="2" presetClass="entr" presetSubtype="4" fill="hold" grpId="0" nodeType="after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additive="base">
                                        <p:cTn id="27" dur="250" fill="hold"/>
                                        <p:tgtEl>
                                          <p:spTgt spid="32"/>
                                        </p:tgtEl>
                                        <p:attrNameLst>
                                          <p:attrName>ppt_x</p:attrName>
                                        </p:attrNameLst>
                                      </p:cBhvr>
                                      <p:tavLst>
                                        <p:tav tm="0">
                                          <p:val>
                                            <p:strVal val="#ppt_x"/>
                                          </p:val>
                                        </p:tav>
                                        <p:tav tm="100000">
                                          <p:val>
                                            <p:strVal val="#ppt_x"/>
                                          </p:val>
                                        </p:tav>
                                      </p:tavLst>
                                    </p:anim>
                                    <p:anim calcmode="lin" valueType="num">
                                      <p:cBhvr additive="base">
                                        <p:cTn id="28" dur="250" fill="hold"/>
                                        <p:tgtEl>
                                          <p:spTgt spid="3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2" presetClass="entr" presetSubtype="4" fill="hold" grpId="0" nodeType="afterEffect">
                                  <p:stCondLst>
                                    <p:cond delay="0"/>
                                  </p:stCondLst>
                                  <p:childTnLst>
                                    <p:set>
                                      <p:cBhvr>
                                        <p:cTn id="31" dur="1" fill="hold">
                                          <p:stCondLst>
                                            <p:cond delay="0"/>
                                          </p:stCondLst>
                                        </p:cTn>
                                        <p:tgtEl>
                                          <p:spTgt spid="33"/>
                                        </p:tgtEl>
                                        <p:attrNameLst>
                                          <p:attrName>style.visibility</p:attrName>
                                        </p:attrNameLst>
                                      </p:cBhvr>
                                      <p:to>
                                        <p:strVal val="visible"/>
                                      </p:to>
                                    </p:set>
                                    <p:anim calcmode="lin" valueType="num">
                                      <p:cBhvr additive="base">
                                        <p:cTn id="32" dur="250" fill="hold"/>
                                        <p:tgtEl>
                                          <p:spTgt spid="33"/>
                                        </p:tgtEl>
                                        <p:attrNameLst>
                                          <p:attrName>ppt_x</p:attrName>
                                        </p:attrNameLst>
                                      </p:cBhvr>
                                      <p:tavLst>
                                        <p:tav tm="0">
                                          <p:val>
                                            <p:strVal val="#ppt_x"/>
                                          </p:val>
                                        </p:tav>
                                        <p:tav tm="100000">
                                          <p:val>
                                            <p:strVal val="#ppt_x"/>
                                          </p:val>
                                        </p:tav>
                                      </p:tavLst>
                                    </p:anim>
                                    <p:anim calcmode="lin" valueType="num">
                                      <p:cBhvr additive="base">
                                        <p:cTn id="33" dur="250" fill="hold"/>
                                        <p:tgtEl>
                                          <p:spTgt spid="33"/>
                                        </p:tgtEl>
                                        <p:attrNameLst>
                                          <p:attrName>ppt_y</p:attrName>
                                        </p:attrNameLst>
                                      </p:cBhvr>
                                      <p:tavLst>
                                        <p:tav tm="0">
                                          <p:val>
                                            <p:strVal val="1+#ppt_h/2"/>
                                          </p:val>
                                        </p:tav>
                                        <p:tav tm="100000">
                                          <p:val>
                                            <p:strVal val="#ppt_y"/>
                                          </p:val>
                                        </p:tav>
                                      </p:tavLst>
                                    </p:anim>
                                  </p:childTnLst>
                                </p:cTn>
                              </p:par>
                            </p:childTnLst>
                          </p:cTn>
                        </p:par>
                        <p:par>
                          <p:cTn id="34" fill="hold">
                            <p:stCondLst>
                              <p:cond delay="2000"/>
                            </p:stCondLst>
                            <p:childTnLst>
                              <p:par>
                                <p:cTn id="35" presetID="2" presetClass="entr" presetSubtype="4"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 calcmode="lin" valueType="num">
                                      <p:cBhvr additive="base">
                                        <p:cTn id="37" dur="250" fill="hold"/>
                                        <p:tgtEl>
                                          <p:spTgt spid="34"/>
                                        </p:tgtEl>
                                        <p:attrNameLst>
                                          <p:attrName>ppt_x</p:attrName>
                                        </p:attrNameLst>
                                      </p:cBhvr>
                                      <p:tavLst>
                                        <p:tav tm="0">
                                          <p:val>
                                            <p:strVal val="#ppt_x"/>
                                          </p:val>
                                        </p:tav>
                                        <p:tav tm="100000">
                                          <p:val>
                                            <p:strVal val="#ppt_x"/>
                                          </p:val>
                                        </p:tav>
                                      </p:tavLst>
                                    </p:anim>
                                    <p:anim calcmode="lin" valueType="num">
                                      <p:cBhvr additive="base">
                                        <p:cTn id="38" dur="250" fill="hold"/>
                                        <p:tgtEl>
                                          <p:spTgt spid="34"/>
                                        </p:tgtEl>
                                        <p:attrNameLst>
                                          <p:attrName>ppt_y</p:attrName>
                                        </p:attrNameLst>
                                      </p:cBhvr>
                                      <p:tavLst>
                                        <p:tav tm="0">
                                          <p:val>
                                            <p:strVal val="1+#ppt_h/2"/>
                                          </p:val>
                                        </p:tav>
                                        <p:tav tm="100000">
                                          <p:val>
                                            <p:strVal val="#ppt_y"/>
                                          </p:val>
                                        </p:tav>
                                      </p:tavLst>
                                    </p:anim>
                                  </p:childTnLst>
                                </p:cTn>
                              </p:par>
                            </p:childTnLst>
                          </p:cTn>
                        </p:par>
                        <p:par>
                          <p:cTn id="39" fill="hold">
                            <p:stCondLst>
                              <p:cond delay="2500"/>
                            </p:stCondLst>
                            <p:childTnLst>
                              <p:par>
                                <p:cTn id="40" presetID="2" presetClass="entr" presetSubtype="4" fill="hold" grpId="0" nodeType="afterEffect">
                                  <p:stCondLst>
                                    <p:cond delay="0"/>
                                  </p:stCondLst>
                                  <p:childTnLst>
                                    <p:set>
                                      <p:cBhvr>
                                        <p:cTn id="41" dur="1" fill="hold">
                                          <p:stCondLst>
                                            <p:cond delay="0"/>
                                          </p:stCondLst>
                                        </p:cTn>
                                        <p:tgtEl>
                                          <p:spTgt spid="36"/>
                                        </p:tgtEl>
                                        <p:attrNameLst>
                                          <p:attrName>style.visibility</p:attrName>
                                        </p:attrNameLst>
                                      </p:cBhvr>
                                      <p:to>
                                        <p:strVal val="visible"/>
                                      </p:to>
                                    </p:set>
                                    <p:anim calcmode="lin" valueType="num">
                                      <p:cBhvr additive="base">
                                        <p:cTn id="42" dur="250" fill="hold"/>
                                        <p:tgtEl>
                                          <p:spTgt spid="36"/>
                                        </p:tgtEl>
                                        <p:attrNameLst>
                                          <p:attrName>ppt_x</p:attrName>
                                        </p:attrNameLst>
                                      </p:cBhvr>
                                      <p:tavLst>
                                        <p:tav tm="0">
                                          <p:val>
                                            <p:strVal val="#ppt_x"/>
                                          </p:val>
                                        </p:tav>
                                        <p:tav tm="100000">
                                          <p:val>
                                            <p:strVal val="#ppt_x"/>
                                          </p:val>
                                        </p:tav>
                                      </p:tavLst>
                                    </p:anim>
                                    <p:anim calcmode="lin" valueType="num">
                                      <p:cBhvr additive="base">
                                        <p:cTn id="43" dur="250" fill="hold"/>
                                        <p:tgtEl>
                                          <p:spTgt spid="36"/>
                                        </p:tgtEl>
                                        <p:attrNameLst>
                                          <p:attrName>ppt_y</p:attrName>
                                        </p:attrNameLst>
                                      </p:cBhvr>
                                      <p:tavLst>
                                        <p:tav tm="0">
                                          <p:val>
                                            <p:strVal val="1+#ppt_h/2"/>
                                          </p:val>
                                        </p:tav>
                                        <p:tav tm="100000">
                                          <p:val>
                                            <p:strVal val="#ppt_y"/>
                                          </p:val>
                                        </p:tav>
                                      </p:tavLst>
                                    </p:anim>
                                  </p:childTnLst>
                                </p:cTn>
                              </p:par>
                            </p:childTnLst>
                          </p:cTn>
                        </p:par>
                        <p:par>
                          <p:cTn id="44" fill="hold">
                            <p:stCondLst>
                              <p:cond delay="3000"/>
                            </p:stCondLst>
                            <p:childTnLst>
                              <p:par>
                                <p:cTn id="45" presetID="2" presetClass="entr" presetSubtype="4"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additive="base">
                                        <p:cTn id="47" dur="250" fill="hold"/>
                                        <p:tgtEl>
                                          <p:spTgt spid="38"/>
                                        </p:tgtEl>
                                        <p:attrNameLst>
                                          <p:attrName>ppt_x</p:attrName>
                                        </p:attrNameLst>
                                      </p:cBhvr>
                                      <p:tavLst>
                                        <p:tav tm="0">
                                          <p:val>
                                            <p:strVal val="#ppt_x"/>
                                          </p:val>
                                        </p:tav>
                                        <p:tav tm="100000">
                                          <p:val>
                                            <p:strVal val="#ppt_x"/>
                                          </p:val>
                                        </p:tav>
                                      </p:tavLst>
                                    </p:anim>
                                    <p:anim calcmode="lin" valueType="num">
                                      <p:cBhvr additive="base">
                                        <p:cTn id="48" dur="250" fill="hold"/>
                                        <p:tgtEl>
                                          <p:spTgt spid="38"/>
                                        </p:tgtEl>
                                        <p:attrNameLst>
                                          <p:attrName>ppt_y</p:attrName>
                                        </p:attrNameLst>
                                      </p:cBhvr>
                                      <p:tavLst>
                                        <p:tav tm="0">
                                          <p:val>
                                            <p:strVal val="1+#ppt_h/2"/>
                                          </p:val>
                                        </p:tav>
                                        <p:tav tm="100000">
                                          <p:val>
                                            <p:strVal val="#ppt_y"/>
                                          </p:val>
                                        </p:tav>
                                      </p:tavLst>
                                    </p:anim>
                                  </p:childTnLst>
                                </p:cTn>
                              </p:par>
                            </p:childTnLst>
                          </p:cTn>
                        </p:par>
                        <p:par>
                          <p:cTn id="49" fill="hold">
                            <p:stCondLst>
                              <p:cond delay="3500"/>
                            </p:stCondLst>
                            <p:childTnLst>
                              <p:par>
                                <p:cTn id="50" presetID="2" presetClass="entr" presetSubtype="4"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 calcmode="lin" valueType="num">
                                      <p:cBhvr additive="base">
                                        <p:cTn id="52" dur="250" fill="hold"/>
                                        <p:tgtEl>
                                          <p:spTgt spid="64"/>
                                        </p:tgtEl>
                                        <p:attrNameLst>
                                          <p:attrName>ppt_x</p:attrName>
                                        </p:attrNameLst>
                                      </p:cBhvr>
                                      <p:tavLst>
                                        <p:tav tm="0">
                                          <p:val>
                                            <p:strVal val="#ppt_x"/>
                                          </p:val>
                                        </p:tav>
                                        <p:tav tm="100000">
                                          <p:val>
                                            <p:strVal val="#ppt_x"/>
                                          </p:val>
                                        </p:tav>
                                      </p:tavLst>
                                    </p:anim>
                                    <p:anim calcmode="lin" valueType="num">
                                      <p:cBhvr additive="base">
                                        <p:cTn id="53" dur="250" fill="hold"/>
                                        <p:tgtEl>
                                          <p:spTgt spid="6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p:bldP spid="32" grpId="0" animBg="1"/>
      <p:bldP spid="33" grpId="0"/>
      <p:bldP spid="34" grpId="0" animBg="1"/>
      <p:bldP spid="36" grpId="0"/>
      <p:bldP spid="38" grpId="0" animBg="1"/>
      <p:bldP spid="64" grpId="0"/>
      <p:bldP spid="6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40"/>
            <a:ext cx="12190413" cy="6857107"/>
          </a:xfrm>
          <a:prstGeom prst="rect">
            <a:avLst/>
          </a:prstGeom>
        </p:spPr>
      </p:pic>
      <p:grpSp>
        <p:nvGrpSpPr>
          <p:cNvPr id="11" name="组合 10"/>
          <p:cNvGrpSpPr/>
          <p:nvPr/>
        </p:nvGrpSpPr>
        <p:grpSpPr>
          <a:xfrm>
            <a:off x="3802519" y="2901695"/>
            <a:ext cx="8053783" cy="1080653"/>
            <a:chOff x="2890273" y="1350179"/>
            <a:chExt cx="4717325" cy="549605"/>
          </a:xfrm>
        </p:grpSpPr>
        <p:sp>
          <p:nvSpPr>
            <p:cNvPr id="12" name="矩形 11"/>
            <p:cNvSpPr/>
            <p:nvPr/>
          </p:nvSpPr>
          <p:spPr bwMode="auto">
            <a:xfrm>
              <a:off x="2993645" y="1350179"/>
              <a:ext cx="4613953" cy="5496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Bef>
                  <a:spcPct val="50000"/>
                </a:spcBef>
              </a:pPr>
              <a:r>
                <a:rPr lang="zh-CN" altLang="en-US" sz="3600" dirty="0">
                  <a:solidFill>
                    <a:schemeClr val="tx2">
                      <a:lumMod val="50000"/>
                    </a:schemeClr>
                  </a:solidFill>
                  <a:latin typeface="叶根友刀锋黑草" panose="02010601030101010101" pitchFamily="2" charset="-122"/>
                  <a:ea typeface="叶根友刀锋黑草" panose="02010601030101010101" pitchFamily="2" charset="-122"/>
                </a:rPr>
                <a:t>单击此处添加文字模板</a:t>
              </a:r>
            </a:p>
          </p:txBody>
        </p:sp>
        <p:pic>
          <p:nvPicPr>
            <p:cNvPr id="15" name="图片 28" descr="C_108.jpg"/>
            <p:cNvPicPr>
              <a:picLocks noChangeAspect="1"/>
            </p:cNvPicPr>
            <p:nvPr/>
          </p:nvPicPr>
          <p:blipFill>
            <a:blip r:embed="rId4" cstate="email">
              <a:clrChange>
                <a:clrFrom>
                  <a:srgbClr val="FFFFFF"/>
                </a:clrFrom>
                <a:clrTo>
                  <a:srgbClr val="FFFFFF">
                    <a:alpha val="0"/>
                  </a:srgbClr>
                </a:clrTo>
              </a:clrChange>
              <a:extLst>
                <a:ext uri="{BEBA8EAE-BF5A-486C-A8C5-ECC9F3942E4B}">
                  <a14:imgProps xmlns:a14="http://schemas.microsoft.com/office/drawing/2010/main">
                    <a14:imgLayer r:embed="rId5">
                      <a14:imgEffect>
                        <a14:brightnessContrast bright="10000" contrast="-15000"/>
                      </a14:imgEffect>
                    </a14:imgLayer>
                  </a14:imgProps>
                </a:ext>
              </a:extLst>
            </a:blip>
            <a:srcRect/>
            <a:stretch>
              <a:fillRect/>
            </a:stretch>
          </p:blipFill>
          <p:spPr bwMode="auto">
            <a:xfrm>
              <a:off x="2890273" y="1821438"/>
              <a:ext cx="3483555" cy="51517"/>
            </a:xfrm>
            <a:prstGeom prst="rect">
              <a:avLst/>
            </a:prstGeom>
            <a:noFill/>
            <a:ln>
              <a:noFill/>
            </a:ln>
          </p:spPr>
        </p:pic>
      </p:grpSp>
      <p:sp>
        <p:nvSpPr>
          <p:cNvPr id="16" name="_14"/>
          <p:cNvSpPr txBox="1">
            <a:spLocks noChangeArrowheads="1"/>
          </p:cNvSpPr>
          <p:nvPr/>
        </p:nvSpPr>
        <p:spPr bwMode="auto">
          <a:xfrm>
            <a:off x="4047995" y="2289684"/>
            <a:ext cx="2598224" cy="8425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a:lstStyle>
          <a:p>
            <a:r>
              <a:rPr lang="zh-CN" altLang="en-US" sz="4400" spc="600" dirty="0">
                <a:solidFill>
                  <a:schemeClr val="tx2">
                    <a:lumMod val="50000"/>
                  </a:schemeClr>
                </a:solidFill>
                <a:latin typeface="叶根友刀锋黑草" panose="02010601030101010101" pitchFamily="2" charset="-122"/>
                <a:ea typeface="叶根友刀锋黑草" panose="02010601030101010101" pitchFamily="2" charset="-122"/>
              </a:rPr>
              <a:t>第四章</a:t>
            </a:r>
            <a:endParaRPr lang="en-US" altLang="zh-CN" sz="4400" spc="600" dirty="0">
              <a:solidFill>
                <a:schemeClr val="tx2">
                  <a:lumMod val="50000"/>
                </a:schemeClr>
              </a:solidFill>
              <a:latin typeface="叶根友刀锋黑草" panose="02010601030101010101" pitchFamily="2" charset="-122"/>
              <a:ea typeface="叶根友刀锋黑草" panose="02010601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750"/>
                                        <p:tgtEl>
                                          <p:spTgt spid="6"/>
                                        </p:tgtEl>
                                      </p:cBhvr>
                                    </p:animEffect>
                                  </p:childTnLst>
                                </p:cTn>
                              </p:par>
                            </p:childTnLst>
                          </p:cTn>
                        </p:par>
                        <p:par>
                          <p:cTn id="8" fill="hold">
                            <p:stCondLst>
                              <p:cond delay="1000"/>
                            </p:stCondLst>
                            <p:childTnLst>
                              <p:par>
                                <p:cTn id="9" presetID="56" presetClass="entr" presetSubtype="0" fill="hold" grpId="0" nodeType="afterEffect">
                                  <p:stCondLst>
                                    <p:cond delay="0"/>
                                  </p:stCondLst>
                                  <p:iterate type="lt">
                                    <p:tmPct val="10000"/>
                                  </p:iterate>
                                  <p:childTnLst>
                                    <p:set>
                                      <p:cBhvr>
                                        <p:cTn id="10" dur="1" fill="hold">
                                          <p:stCondLst>
                                            <p:cond delay="0"/>
                                          </p:stCondLst>
                                        </p:cTn>
                                        <p:tgtEl>
                                          <p:spTgt spid="16"/>
                                        </p:tgtEl>
                                        <p:attrNameLst>
                                          <p:attrName>style.visibility</p:attrName>
                                        </p:attrNameLst>
                                      </p:cBhvr>
                                      <p:to>
                                        <p:strVal val="visible"/>
                                      </p:to>
                                    </p:set>
                                    <p:anim by="(-#ppt_w*2)" calcmode="lin" valueType="num">
                                      <p:cBhvr rctx="PPT">
                                        <p:cTn id="11" dur="500" autoRev="1" fill="hold">
                                          <p:stCondLst>
                                            <p:cond delay="0"/>
                                          </p:stCondLst>
                                        </p:cTn>
                                        <p:tgtEl>
                                          <p:spTgt spid="16"/>
                                        </p:tgtEl>
                                        <p:attrNameLst>
                                          <p:attrName>ppt_w</p:attrName>
                                        </p:attrNameLst>
                                      </p:cBhvr>
                                    </p:anim>
                                    <p:anim by="(#ppt_w*0.50)" calcmode="lin" valueType="num">
                                      <p:cBhvr>
                                        <p:cTn id="12" dur="500" decel="50000" autoRev="1" fill="hold">
                                          <p:stCondLst>
                                            <p:cond delay="0"/>
                                          </p:stCondLst>
                                        </p:cTn>
                                        <p:tgtEl>
                                          <p:spTgt spid="16"/>
                                        </p:tgtEl>
                                        <p:attrNameLst>
                                          <p:attrName>ppt_x</p:attrName>
                                        </p:attrNameLst>
                                      </p:cBhvr>
                                    </p:anim>
                                    <p:anim from="(-#ppt_h/2)" to="(#ppt_y)" calcmode="lin" valueType="num">
                                      <p:cBhvr>
                                        <p:cTn id="13" dur="1000" fill="hold">
                                          <p:stCondLst>
                                            <p:cond delay="0"/>
                                          </p:stCondLst>
                                        </p:cTn>
                                        <p:tgtEl>
                                          <p:spTgt spid="16"/>
                                        </p:tgtEl>
                                        <p:attrNameLst>
                                          <p:attrName>ppt_y</p:attrName>
                                        </p:attrNameLst>
                                      </p:cBhvr>
                                    </p:anim>
                                    <p:animRot by="21600000">
                                      <p:cBhvr>
                                        <p:cTn id="14" dur="1000" fill="hold">
                                          <p:stCondLst>
                                            <p:cond delay="0"/>
                                          </p:stCondLst>
                                        </p:cTn>
                                        <p:tgtEl>
                                          <p:spTgt spid="16"/>
                                        </p:tgtEl>
                                        <p:attrNameLst>
                                          <p:attrName>r</p:attrName>
                                        </p:attrNameLst>
                                      </p:cBhvr>
                                    </p:animRot>
                                  </p:childTnLst>
                                </p:cTn>
                              </p:par>
                            </p:childTnLst>
                          </p:cTn>
                        </p:par>
                        <p:par>
                          <p:cTn id="15" fill="hold">
                            <p:stCondLst>
                              <p:cond delay="120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456813"/>
            <a:ext cx="12190413" cy="800487"/>
            <a:chOff x="0" y="475863"/>
            <a:chExt cx="12190413" cy="800487"/>
          </a:xfrm>
        </p:grpSpPr>
        <p:sp>
          <p:nvSpPr>
            <p:cNvPr id="9" name="矩形 3"/>
            <p:cNvSpPr/>
            <p:nvPr/>
          </p:nvSpPr>
          <p:spPr>
            <a:xfrm>
              <a:off x="4581276" y="475863"/>
              <a:ext cx="3057229" cy="523212"/>
            </a:xfrm>
            <a:prstGeom prst="rect">
              <a:avLst/>
            </a:prstGeom>
            <a:noFill/>
            <a:ln w="9525">
              <a:noFill/>
              <a:miter/>
            </a:ln>
          </p:spPr>
          <p:txBody>
            <a:bodyPr wrap="none" lIns="91431" tIns="45716" rIns="91431" bIns="45716">
              <a:spAutoFit/>
            </a:bodyPr>
            <a:lstStyle/>
            <a:p>
              <a:pPr lvl="0" algn="ctr" eaLnBrk="1" hangingPunct="1">
                <a:buNone/>
              </a:pPr>
              <a:r>
                <a:rPr lang="zh-CN" altLang="en-US" sz="2800" b="1" dirty="0">
                  <a:solidFill>
                    <a:schemeClr val="tx2">
                      <a:lumMod val="50000"/>
                    </a:schemeClr>
                  </a:solidFill>
                  <a:latin typeface="Arial" panose="020B0604020202020204" pitchFamily="34" charset="0"/>
                  <a:ea typeface="微软雅黑" panose="020B0503020204020204" pitchFamily="34" charset="-122"/>
                  <a:sym typeface="Arial" panose="020B0604020202020204" pitchFamily="34" charset="0"/>
                </a:rPr>
                <a:t>加入你的标题描述</a:t>
              </a:r>
            </a:p>
          </p:txBody>
        </p:sp>
        <p:cxnSp>
          <p:nvCxnSpPr>
            <p:cNvPr id="3" name="直接连接符 2"/>
            <p:cNvCxnSpPr/>
            <p:nvPr/>
          </p:nvCxnSpPr>
          <p:spPr>
            <a:xfrm>
              <a:off x="0" y="1276350"/>
              <a:ext cx="12190413" cy="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2" name="组合 1"/>
          <p:cNvGrpSpPr/>
          <p:nvPr/>
        </p:nvGrpSpPr>
        <p:grpSpPr>
          <a:xfrm>
            <a:off x="1248992" y="1991084"/>
            <a:ext cx="9977808" cy="4358521"/>
            <a:chOff x="835604" y="1638805"/>
            <a:chExt cx="10728384" cy="4686391"/>
          </a:xfrm>
        </p:grpSpPr>
        <p:grpSp>
          <p:nvGrpSpPr>
            <p:cNvPr id="5" name="组合 4"/>
            <p:cNvGrpSpPr/>
            <p:nvPr/>
          </p:nvGrpSpPr>
          <p:grpSpPr>
            <a:xfrm>
              <a:off x="835605" y="1638805"/>
              <a:ext cx="10728383" cy="4686391"/>
              <a:chOff x="626601" y="1252351"/>
              <a:chExt cx="8044967" cy="3514217"/>
            </a:xfrm>
          </p:grpSpPr>
          <p:sp>
            <p:nvSpPr>
              <p:cNvPr id="6" name="矩形 5"/>
              <p:cNvSpPr/>
              <p:nvPr/>
            </p:nvSpPr>
            <p:spPr>
              <a:xfrm>
                <a:off x="626601" y="1252351"/>
                <a:ext cx="7741149" cy="806823"/>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p>
            </p:txBody>
          </p:sp>
          <p:sp>
            <p:nvSpPr>
              <p:cNvPr id="7" name="文本框 14"/>
              <p:cNvSpPr txBox="1"/>
              <p:nvPr/>
            </p:nvSpPr>
            <p:spPr>
              <a:xfrm>
                <a:off x="757391" y="1347665"/>
                <a:ext cx="7100174" cy="497346"/>
              </a:xfrm>
              <a:prstGeom prst="rect">
                <a:avLst/>
              </a:prstGeom>
              <a:noFill/>
            </p:spPr>
            <p:txBody>
              <a:bodyPr wrap="square" rtlCol="0">
                <a:spAutoFit/>
              </a:bodyPr>
              <a:lstStyle/>
              <a:p>
                <a:pPr>
                  <a:lnSpc>
                    <a:spcPct val="150000"/>
                  </a:lnSpc>
                </a:pPr>
                <a:r>
                  <a:rPr lang="en-US" altLang="zh-CN" sz="1200" i="1">
                    <a:solidFill>
                      <a:schemeClr val="bg1"/>
                    </a:solidFill>
                    <a:latin typeface="冬青黑体简体中文 W3" panose="020B0300000000000000" pitchFamily="34" charset="-122"/>
                    <a:ea typeface="冬青黑体简体中文 W3" panose="020B0300000000000000" pitchFamily="34" charset="-122"/>
                  </a:rPr>
                  <a:t>Lorem ipsum dolor sit amet, consectetur adipisicing elit, sed do eiusmod tempor incididunt ut labore et dolore magna aliqua. </a:t>
                </a:r>
                <a:endParaRPr lang="zh-CN" altLang="en-US" sz="1200">
                  <a:solidFill>
                    <a:schemeClr val="bg1"/>
                  </a:solidFill>
                </a:endParaRPr>
              </a:p>
            </p:txBody>
          </p:sp>
          <p:sp>
            <p:nvSpPr>
              <p:cNvPr id="8" name="矩形 7"/>
              <p:cNvSpPr/>
              <p:nvPr/>
            </p:nvSpPr>
            <p:spPr>
              <a:xfrm>
                <a:off x="757391" y="4105852"/>
                <a:ext cx="2334282" cy="660715"/>
              </a:xfrm>
              <a:prstGeom prst="rect">
                <a:avLst/>
              </a:prstGeom>
            </p:spPr>
            <p:txBody>
              <a:bodyPr wrap="square">
                <a:spAutoFit/>
              </a:bodyPr>
              <a:lstStyle/>
              <a:p>
                <a:pPr>
                  <a:lnSpc>
                    <a:spcPct val="150000"/>
                  </a:lnSpc>
                </a:pPr>
                <a:r>
                  <a:rPr lang="en-US" altLang="zh-CN" sz="1050" i="1" dirty="0">
                    <a:solidFill>
                      <a:schemeClr val="bg1">
                        <a:lumMod val="50000"/>
                      </a:schemeClr>
                    </a:solidFill>
                    <a:latin typeface="冬青黑体简体中文 W3" panose="020B0300000000000000" pitchFamily="34" charset="-122"/>
                    <a:ea typeface="冬青黑体简体中文 W3" panose="020B0300000000000000" pitchFamily="34" charset="-122"/>
                  </a:rPr>
                  <a:t>Lorem ipsum dolor sit </a:t>
                </a:r>
                <a:r>
                  <a:rPr lang="en-US" altLang="zh-CN" sz="1050" i="1" dirty="0" err="1">
                    <a:solidFill>
                      <a:schemeClr val="bg1">
                        <a:lumMod val="50000"/>
                      </a:schemeClr>
                    </a:solidFill>
                    <a:latin typeface="冬青黑体简体中文 W3" panose="020B0300000000000000" pitchFamily="34" charset="-122"/>
                    <a:ea typeface="冬青黑体简体中文 W3" panose="020B0300000000000000" pitchFamily="34" charset="-122"/>
                  </a:rPr>
                  <a:t>amet</a:t>
                </a:r>
                <a:r>
                  <a:rPr lang="en-US" altLang="zh-CN" sz="1050" i="1" dirty="0">
                    <a:solidFill>
                      <a:schemeClr val="bg1">
                        <a:lumMod val="50000"/>
                      </a:schemeClr>
                    </a:solidFill>
                    <a:latin typeface="冬青黑体简体中文 W3" panose="020B0300000000000000" pitchFamily="34" charset="-122"/>
                    <a:ea typeface="冬青黑体简体中文 W3" panose="020B0300000000000000" pitchFamily="34" charset="-122"/>
                  </a:rPr>
                  <a:t>, </a:t>
                </a:r>
                <a:r>
                  <a:rPr lang="en-US" altLang="zh-CN" sz="1050" i="1" dirty="0" err="1">
                    <a:solidFill>
                      <a:schemeClr val="bg1">
                        <a:lumMod val="50000"/>
                      </a:schemeClr>
                    </a:solidFill>
                    <a:latin typeface="冬青黑体简体中文 W3" panose="020B0300000000000000" pitchFamily="34" charset="-122"/>
                    <a:ea typeface="冬青黑体简体中文 W3" panose="020B0300000000000000" pitchFamily="34" charset="-122"/>
                  </a:rPr>
                  <a:t>consectetur</a:t>
                </a:r>
                <a:r>
                  <a:rPr lang="en-US" altLang="zh-CN" sz="1050" i="1" dirty="0">
                    <a:solidFill>
                      <a:schemeClr val="bg1">
                        <a:lumMod val="50000"/>
                      </a:schemeClr>
                    </a:solidFill>
                    <a:latin typeface="冬青黑体简体中文 W3" panose="020B0300000000000000" pitchFamily="34" charset="-122"/>
                    <a:ea typeface="冬青黑体简体中文 W3" panose="020B0300000000000000" pitchFamily="34" charset="-122"/>
                  </a:rPr>
                  <a:t> </a:t>
                </a:r>
                <a:r>
                  <a:rPr lang="en-US" altLang="zh-CN" sz="1050" i="1" dirty="0" err="1">
                    <a:solidFill>
                      <a:schemeClr val="bg1">
                        <a:lumMod val="50000"/>
                      </a:schemeClr>
                    </a:solidFill>
                    <a:latin typeface="冬青黑体简体中文 W3" panose="020B0300000000000000" pitchFamily="34" charset="-122"/>
                    <a:ea typeface="冬青黑体简体中文 W3" panose="020B0300000000000000" pitchFamily="34" charset="-122"/>
                  </a:rPr>
                  <a:t>adipisicing</a:t>
                </a:r>
                <a:r>
                  <a:rPr lang="en-US" altLang="zh-CN" sz="1050" i="1" dirty="0">
                    <a:solidFill>
                      <a:schemeClr val="bg1">
                        <a:lumMod val="50000"/>
                      </a:schemeClr>
                    </a:solidFill>
                    <a:latin typeface="冬青黑体简体中文 W3" panose="020B0300000000000000" pitchFamily="34" charset="-122"/>
                    <a:ea typeface="冬青黑体简体中文 W3" panose="020B0300000000000000" pitchFamily="34" charset="-122"/>
                  </a:rPr>
                  <a:t> </a:t>
                </a:r>
                <a:r>
                  <a:rPr lang="en-US" altLang="zh-CN" sz="1050" i="1" dirty="0" err="1">
                    <a:solidFill>
                      <a:schemeClr val="bg1">
                        <a:lumMod val="50000"/>
                      </a:schemeClr>
                    </a:solidFill>
                    <a:latin typeface="冬青黑体简体中文 W3" panose="020B0300000000000000" pitchFamily="34" charset="-122"/>
                    <a:ea typeface="冬青黑体简体中文 W3" panose="020B0300000000000000" pitchFamily="34" charset="-122"/>
                  </a:rPr>
                  <a:t>elit</a:t>
                </a:r>
                <a:r>
                  <a:rPr lang="en-US" altLang="zh-CN" sz="1050" i="1" dirty="0">
                    <a:solidFill>
                      <a:schemeClr val="bg1">
                        <a:lumMod val="50000"/>
                      </a:schemeClr>
                    </a:solidFill>
                    <a:latin typeface="冬青黑体简体中文 W3" panose="020B0300000000000000" pitchFamily="34" charset="-122"/>
                    <a:ea typeface="冬青黑体简体中文 W3" panose="020B0300000000000000" pitchFamily="34" charset="-122"/>
                  </a:rPr>
                  <a:t>, </a:t>
                </a:r>
                <a:r>
                  <a:rPr lang="en-US" altLang="zh-CN" sz="1050" i="1" dirty="0" err="1">
                    <a:solidFill>
                      <a:schemeClr val="bg1">
                        <a:lumMod val="50000"/>
                      </a:schemeClr>
                    </a:solidFill>
                    <a:latin typeface="冬青黑体简体中文 W3" panose="020B0300000000000000" pitchFamily="34" charset="-122"/>
                    <a:ea typeface="冬青黑体简体中文 W3" panose="020B0300000000000000" pitchFamily="34" charset="-122"/>
                  </a:rPr>
                  <a:t>sed</a:t>
                </a:r>
                <a:r>
                  <a:rPr lang="en-US" altLang="zh-CN" sz="1050" i="1" dirty="0">
                    <a:solidFill>
                      <a:schemeClr val="bg1">
                        <a:lumMod val="50000"/>
                      </a:schemeClr>
                    </a:solidFill>
                    <a:latin typeface="冬青黑体简体中文 W3" panose="020B0300000000000000" pitchFamily="34" charset="-122"/>
                    <a:ea typeface="冬青黑体简体中文 W3" panose="020B0300000000000000" pitchFamily="34" charset="-122"/>
                  </a:rPr>
                  <a:t> do </a:t>
                </a:r>
                <a:r>
                  <a:rPr lang="en-US" altLang="zh-CN" sz="1050" i="1" dirty="0" err="1">
                    <a:solidFill>
                      <a:schemeClr val="bg1">
                        <a:lumMod val="50000"/>
                      </a:schemeClr>
                    </a:solidFill>
                    <a:latin typeface="冬青黑体简体中文 W3" panose="020B0300000000000000" pitchFamily="34" charset="-122"/>
                    <a:ea typeface="冬青黑体简体中文 W3" panose="020B0300000000000000" pitchFamily="34" charset="-122"/>
                  </a:rPr>
                  <a:t>eiusmod</a:t>
                </a:r>
                <a:r>
                  <a:rPr lang="en-US" altLang="zh-CN" sz="1050" i="1" dirty="0">
                    <a:solidFill>
                      <a:schemeClr val="bg1">
                        <a:lumMod val="50000"/>
                      </a:schemeClr>
                    </a:solidFill>
                    <a:latin typeface="冬青黑体简体中文 W3" panose="020B0300000000000000" pitchFamily="34" charset="-122"/>
                    <a:ea typeface="冬青黑体简体中文 W3" panose="020B0300000000000000" pitchFamily="34" charset="-122"/>
                  </a:rPr>
                  <a:t> </a:t>
                </a:r>
                <a:r>
                  <a:rPr lang="en-US" altLang="zh-CN" sz="1050" i="1" dirty="0" err="1">
                    <a:solidFill>
                      <a:schemeClr val="bg1">
                        <a:lumMod val="50000"/>
                      </a:schemeClr>
                    </a:solidFill>
                    <a:latin typeface="冬青黑体简体中文 W3" panose="020B0300000000000000" pitchFamily="34" charset="-122"/>
                    <a:ea typeface="冬青黑体简体中文 W3" panose="020B0300000000000000" pitchFamily="34" charset="-122"/>
                  </a:rPr>
                  <a:t>tempor</a:t>
                </a:r>
                <a:r>
                  <a:rPr lang="en-US" altLang="zh-CN" sz="1050" i="1" dirty="0">
                    <a:solidFill>
                      <a:schemeClr val="bg1">
                        <a:lumMod val="50000"/>
                      </a:schemeClr>
                    </a:solidFill>
                    <a:latin typeface="冬青黑体简体中文 W3" panose="020B0300000000000000" pitchFamily="34" charset="-122"/>
                    <a:ea typeface="冬青黑体简体中文 W3" panose="020B0300000000000000" pitchFamily="34" charset="-122"/>
                  </a:rPr>
                  <a:t> </a:t>
                </a:r>
                <a:r>
                  <a:rPr lang="en-US" altLang="zh-CN" sz="1050" i="1" dirty="0" err="1">
                    <a:solidFill>
                      <a:schemeClr val="bg1">
                        <a:lumMod val="50000"/>
                      </a:schemeClr>
                    </a:solidFill>
                    <a:latin typeface="冬青黑体简体中文 W3" panose="020B0300000000000000" pitchFamily="34" charset="-122"/>
                    <a:ea typeface="冬青黑体简体中文 W3" panose="020B0300000000000000" pitchFamily="34" charset="-122"/>
                  </a:rPr>
                  <a:t>incididunt</a:t>
                </a:r>
                <a:r>
                  <a:rPr lang="en-US" altLang="zh-CN" sz="1050" i="1" dirty="0">
                    <a:solidFill>
                      <a:schemeClr val="bg1">
                        <a:lumMod val="50000"/>
                      </a:schemeClr>
                    </a:solidFill>
                    <a:latin typeface="冬青黑体简体中文 W3" panose="020B0300000000000000" pitchFamily="34" charset="-122"/>
                    <a:ea typeface="冬青黑体简体中文 W3" panose="020B0300000000000000" pitchFamily="34" charset="-122"/>
                  </a:rPr>
                  <a:t> </a:t>
                </a:r>
                <a:endParaRPr lang="zh-CN" altLang="en-US" sz="1050" dirty="0">
                  <a:solidFill>
                    <a:schemeClr val="bg1">
                      <a:lumMod val="50000"/>
                    </a:schemeClr>
                  </a:solidFill>
                </a:endParaRPr>
              </a:p>
            </p:txBody>
          </p:sp>
          <p:sp>
            <p:nvSpPr>
              <p:cNvPr id="10" name="矩形 9"/>
              <p:cNvSpPr/>
              <p:nvPr/>
            </p:nvSpPr>
            <p:spPr>
              <a:xfrm>
                <a:off x="757391" y="3613087"/>
                <a:ext cx="2571921" cy="438509"/>
              </a:xfrm>
              <a:prstGeom prst="rect">
                <a:avLst/>
              </a:prstGeom>
            </p:spPr>
            <p:txBody>
              <a:bodyPr wrap="square">
                <a:spAutoFit/>
              </a:bodyPr>
              <a:lstStyle/>
              <a:p>
                <a:pPr fontAlgn="base"/>
                <a:r>
                  <a:rPr lang="en-US" altLang="zh-CN" sz="1400" dirty="0">
                    <a:solidFill>
                      <a:schemeClr val="bg1">
                        <a:lumMod val="50000"/>
                      </a:schemeClr>
                    </a:solidFill>
                    <a:latin typeface="Impact" panose="020B0806030902050204" pitchFamily="34" charset="0"/>
                    <a:ea typeface="冬青黑体简体中文 W3" panose="020B0300000000000000" pitchFamily="34" charset="-122"/>
                  </a:rPr>
                  <a:t>We try to create a new PPT visual enjoyment</a:t>
                </a:r>
              </a:p>
            </p:txBody>
          </p:sp>
          <p:sp>
            <p:nvSpPr>
              <p:cNvPr id="11" name="矩形 10"/>
              <p:cNvSpPr/>
              <p:nvPr/>
            </p:nvSpPr>
            <p:spPr>
              <a:xfrm>
                <a:off x="3428684" y="4105852"/>
                <a:ext cx="2334282" cy="660716"/>
              </a:xfrm>
              <a:prstGeom prst="rect">
                <a:avLst/>
              </a:prstGeom>
            </p:spPr>
            <p:txBody>
              <a:bodyPr wrap="square">
                <a:spAutoFit/>
              </a:bodyPr>
              <a:lstStyle/>
              <a:p>
                <a:pPr>
                  <a:lnSpc>
                    <a:spcPct val="150000"/>
                  </a:lnSpc>
                </a:pPr>
                <a:r>
                  <a:rPr lang="en-US" altLang="zh-CN" sz="1050" i="1">
                    <a:solidFill>
                      <a:schemeClr val="bg1">
                        <a:lumMod val="50000"/>
                      </a:schemeClr>
                    </a:solidFill>
                    <a:latin typeface="冬青黑体简体中文 W3" panose="020B0300000000000000" pitchFamily="34" charset="-122"/>
                    <a:ea typeface="冬青黑体简体中文 W3" panose="020B0300000000000000" pitchFamily="34" charset="-122"/>
                  </a:rPr>
                  <a:t>Lorem ipsum dolor sit amet, consectetur adipisicing elit, sed do eiusmod tempor incididunt </a:t>
                </a:r>
                <a:endParaRPr lang="zh-CN" altLang="en-US" sz="1050">
                  <a:solidFill>
                    <a:schemeClr val="bg1">
                      <a:lumMod val="50000"/>
                    </a:schemeClr>
                  </a:solidFill>
                </a:endParaRPr>
              </a:p>
            </p:txBody>
          </p:sp>
          <p:sp>
            <p:nvSpPr>
              <p:cNvPr id="12" name="矩形 11"/>
              <p:cNvSpPr/>
              <p:nvPr/>
            </p:nvSpPr>
            <p:spPr>
              <a:xfrm>
                <a:off x="3428684" y="3613087"/>
                <a:ext cx="2571921" cy="438509"/>
              </a:xfrm>
              <a:prstGeom prst="rect">
                <a:avLst/>
              </a:prstGeom>
            </p:spPr>
            <p:txBody>
              <a:bodyPr wrap="square">
                <a:spAutoFit/>
              </a:bodyPr>
              <a:lstStyle/>
              <a:p>
                <a:pPr fontAlgn="base"/>
                <a:r>
                  <a:rPr lang="en-US" altLang="zh-CN" sz="1400">
                    <a:solidFill>
                      <a:schemeClr val="bg1">
                        <a:lumMod val="50000"/>
                      </a:schemeClr>
                    </a:solidFill>
                    <a:latin typeface="Impact" panose="020B0806030902050204" pitchFamily="34" charset="0"/>
                    <a:ea typeface="冬青黑体简体中文 W3" panose="020B0300000000000000" pitchFamily="34" charset="-122"/>
                  </a:rPr>
                  <a:t>We try to create a new PPT visual enjoyment</a:t>
                </a:r>
                <a:endParaRPr lang="en-US" altLang="zh-CN" sz="1400" dirty="0">
                  <a:solidFill>
                    <a:schemeClr val="bg1">
                      <a:lumMod val="50000"/>
                    </a:schemeClr>
                  </a:solidFill>
                  <a:latin typeface="Impact" panose="020B0806030902050204" pitchFamily="34" charset="0"/>
                  <a:ea typeface="冬青黑体简体中文 W3" panose="020B0300000000000000" pitchFamily="34" charset="-122"/>
                </a:endParaRPr>
              </a:p>
            </p:txBody>
          </p:sp>
          <p:sp>
            <p:nvSpPr>
              <p:cNvPr id="13" name="矩形 12"/>
              <p:cNvSpPr/>
              <p:nvPr/>
            </p:nvSpPr>
            <p:spPr>
              <a:xfrm>
                <a:off x="6099647" y="4105852"/>
                <a:ext cx="2334282" cy="660716"/>
              </a:xfrm>
              <a:prstGeom prst="rect">
                <a:avLst/>
              </a:prstGeom>
            </p:spPr>
            <p:txBody>
              <a:bodyPr wrap="square">
                <a:spAutoFit/>
              </a:bodyPr>
              <a:lstStyle/>
              <a:p>
                <a:pPr>
                  <a:lnSpc>
                    <a:spcPct val="150000"/>
                  </a:lnSpc>
                </a:pPr>
                <a:r>
                  <a:rPr lang="en-US" altLang="zh-CN" sz="1050" i="1">
                    <a:solidFill>
                      <a:schemeClr val="bg1">
                        <a:lumMod val="50000"/>
                      </a:schemeClr>
                    </a:solidFill>
                    <a:latin typeface="冬青黑体简体中文 W3" panose="020B0300000000000000" pitchFamily="34" charset="-122"/>
                    <a:ea typeface="冬青黑体简体中文 W3" panose="020B0300000000000000" pitchFamily="34" charset="-122"/>
                  </a:rPr>
                  <a:t>Lorem ipsum dolor sit amet, consectetur adipisicing elit, sed do eiusmod tempor incididunt </a:t>
                </a:r>
                <a:endParaRPr lang="zh-CN" altLang="en-US" sz="1050">
                  <a:solidFill>
                    <a:schemeClr val="bg1">
                      <a:lumMod val="50000"/>
                    </a:schemeClr>
                  </a:solidFill>
                </a:endParaRPr>
              </a:p>
            </p:txBody>
          </p:sp>
          <p:sp>
            <p:nvSpPr>
              <p:cNvPr id="14" name="矩形 13"/>
              <p:cNvSpPr/>
              <p:nvPr/>
            </p:nvSpPr>
            <p:spPr>
              <a:xfrm>
                <a:off x="6099647" y="3613087"/>
                <a:ext cx="2571921" cy="438509"/>
              </a:xfrm>
              <a:prstGeom prst="rect">
                <a:avLst/>
              </a:prstGeom>
            </p:spPr>
            <p:txBody>
              <a:bodyPr wrap="square">
                <a:spAutoFit/>
              </a:bodyPr>
              <a:lstStyle/>
              <a:p>
                <a:pPr fontAlgn="base"/>
                <a:r>
                  <a:rPr lang="en-US" altLang="zh-CN" sz="1400">
                    <a:solidFill>
                      <a:schemeClr val="bg1">
                        <a:lumMod val="50000"/>
                      </a:schemeClr>
                    </a:solidFill>
                    <a:latin typeface="Impact" panose="020B0806030902050204" pitchFamily="34" charset="0"/>
                    <a:ea typeface="冬青黑体简体中文 W3" panose="020B0300000000000000" pitchFamily="34" charset="-122"/>
                  </a:rPr>
                  <a:t>We try to create a new PPT visual enjoyment</a:t>
                </a:r>
                <a:endParaRPr lang="en-US" altLang="zh-CN" sz="1400" dirty="0">
                  <a:solidFill>
                    <a:schemeClr val="bg1">
                      <a:lumMod val="50000"/>
                    </a:schemeClr>
                  </a:solidFill>
                  <a:latin typeface="Impact" panose="020B0806030902050204" pitchFamily="34" charset="0"/>
                  <a:ea typeface="冬青黑体简体中文 W3" panose="020B0300000000000000" pitchFamily="34" charset="-122"/>
                </a:endParaRPr>
              </a:p>
            </p:txBody>
          </p:sp>
        </p:grpSp>
        <p:sp>
          <p:nvSpPr>
            <p:cNvPr id="15" name="矩形 14"/>
            <p:cNvSpPr/>
            <p:nvPr/>
          </p:nvSpPr>
          <p:spPr bwMode="auto">
            <a:xfrm>
              <a:off x="835604" y="2961050"/>
              <a:ext cx="3353234" cy="1588372"/>
            </a:xfrm>
            <a:prstGeom prst="rect">
              <a:avLst/>
            </a:prstGeom>
            <a:blipFill dpi="0" rotWithShape="1">
              <a:blip r:embed="rId3"/>
              <a:srcRect/>
              <a:stretch>
                <a:fillRect/>
              </a:stretch>
            </a:blipFill>
            <a:ln w="127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000">
                <a:solidFill>
                  <a:schemeClr val="bg1">
                    <a:lumMod val="50000"/>
                  </a:schemeClr>
                </a:solidFill>
              </a:endParaRPr>
            </a:p>
          </p:txBody>
        </p:sp>
        <p:sp>
          <p:nvSpPr>
            <p:cNvPr id="16" name="矩形 15"/>
            <p:cNvSpPr/>
            <p:nvPr/>
          </p:nvSpPr>
          <p:spPr bwMode="auto">
            <a:xfrm>
              <a:off x="4320600" y="2952790"/>
              <a:ext cx="3353234" cy="1588372"/>
            </a:xfrm>
            <a:prstGeom prst="rect">
              <a:avLst/>
            </a:prstGeom>
            <a:blipFill dpi="0" rotWithShape="1">
              <a:blip r:embed="rId4"/>
              <a:srcRect/>
              <a:stretch>
                <a:fillRect/>
              </a:stretch>
            </a:blipFill>
            <a:ln w="127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000">
                <a:solidFill>
                  <a:schemeClr val="bg1">
                    <a:lumMod val="50000"/>
                  </a:schemeClr>
                </a:solidFill>
              </a:endParaRPr>
            </a:p>
          </p:txBody>
        </p:sp>
        <p:sp>
          <p:nvSpPr>
            <p:cNvPr id="17" name="矩形 16"/>
            <p:cNvSpPr/>
            <p:nvPr/>
          </p:nvSpPr>
          <p:spPr bwMode="auto">
            <a:xfrm>
              <a:off x="7805596" y="2952790"/>
              <a:ext cx="3353234" cy="1588372"/>
            </a:xfrm>
            <a:prstGeom prst="rect">
              <a:avLst/>
            </a:prstGeom>
            <a:blipFill dpi="0" rotWithShape="1">
              <a:blip r:embed="rId5"/>
              <a:srcRect/>
              <a:stretch>
                <a:fillRect/>
              </a:stretch>
            </a:blipFill>
            <a:ln w="127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000">
                <a:solidFill>
                  <a:schemeClr val="bg1">
                    <a:lumMod val="50000"/>
                  </a:schemeClr>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anim calcmode="lin" valueType="num">
                                      <p:cBhvr>
                                        <p:cTn id="8" dur="750" fill="hold"/>
                                        <p:tgtEl>
                                          <p:spTgt spid="4"/>
                                        </p:tgtEl>
                                        <p:attrNameLst>
                                          <p:attrName>ppt_x</p:attrName>
                                        </p:attrNameLst>
                                      </p:cBhvr>
                                      <p:tavLst>
                                        <p:tav tm="0">
                                          <p:val>
                                            <p:strVal val="#ppt_x"/>
                                          </p:val>
                                        </p:tav>
                                        <p:tav tm="100000">
                                          <p:val>
                                            <p:strVal val="#ppt_x"/>
                                          </p:val>
                                        </p:tav>
                                      </p:tavLst>
                                    </p:anim>
                                    <p:anim calcmode="lin" valueType="num">
                                      <p:cBhvr>
                                        <p:cTn id="9" dur="75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8"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1000" fill="hold"/>
                                        <p:tgtEl>
                                          <p:spTgt spid="2"/>
                                        </p:tgtEl>
                                        <p:attrNameLst>
                                          <p:attrName>ppt_x</p:attrName>
                                        </p:attrNameLst>
                                      </p:cBhvr>
                                      <p:tavLst>
                                        <p:tav tm="0">
                                          <p:val>
                                            <p:strVal val="0-#ppt_w/2"/>
                                          </p:val>
                                        </p:tav>
                                        <p:tav tm="100000">
                                          <p:val>
                                            <p:strVal val="#ppt_x"/>
                                          </p:val>
                                        </p:tav>
                                      </p:tavLst>
                                    </p:anim>
                                    <p:anim calcmode="lin" valueType="num">
                                      <p:cBhvr additive="base">
                                        <p:cTn id="14" dur="1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456813"/>
            <a:ext cx="12190413" cy="800487"/>
            <a:chOff x="0" y="475863"/>
            <a:chExt cx="12190413" cy="800487"/>
          </a:xfrm>
        </p:grpSpPr>
        <p:sp>
          <p:nvSpPr>
            <p:cNvPr id="9" name="矩形 3"/>
            <p:cNvSpPr/>
            <p:nvPr/>
          </p:nvSpPr>
          <p:spPr>
            <a:xfrm>
              <a:off x="4581276" y="475863"/>
              <a:ext cx="3057229" cy="523212"/>
            </a:xfrm>
            <a:prstGeom prst="rect">
              <a:avLst/>
            </a:prstGeom>
            <a:noFill/>
            <a:ln w="9525">
              <a:noFill/>
              <a:miter/>
            </a:ln>
          </p:spPr>
          <p:txBody>
            <a:bodyPr wrap="none" lIns="91431" tIns="45716" rIns="91431" bIns="45716">
              <a:spAutoFit/>
            </a:bodyPr>
            <a:lstStyle/>
            <a:p>
              <a:pPr lvl="0" algn="ctr" eaLnBrk="1" hangingPunct="1">
                <a:buNone/>
              </a:pPr>
              <a:r>
                <a:rPr lang="zh-CN" altLang="en-US" sz="2800" b="1" dirty="0">
                  <a:solidFill>
                    <a:schemeClr val="tx2">
                      <a:lumMod val="50000"/>
                    </a:schemeClr>
                  </a:solidFill>
                  <a:latin typeface="Arial" panose="020B0604020202020204" pitchFamily="34" charset="0"/>
                  <a:ea typeface="微软雅黑" panose="020B0503020204020204" pitchFamily="34" charset="-122"/>
                  <a:sym typeface="Arial" panose="020B0604020202020204" pitchFamily="34" charset="0"/>
                </a:rPr>
                <a:t>加入你的标题描述</a:t>
              </a:r>
            </a:p>
          </p:txBody>
        </p:sp>
        <p:cxnSp>
          <p:nvCxnSpPr>
            <p:cNvPr id="3" name="直接连接符 2"/>
            <p:cNvCxnSpPr/>
            <p:nvPr/>
          </p:nvCxnSpPr>
          <p:spPr>
            <a:xfrm>
              <a:off x="0" y="1276350"/>
              <a:ext cx="12190413" cy="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2" name="组合 1"/>
          <p:cNvGrpSpPr/>
          <p:nvPr/>
        </p:nvGrpSpPr>
        <p:grpSpPr>
          <a:xfrm>
            <a:off x="925109" y="2258144"/>
            <a:ext cx="10369562" cy="3799514"/>
            <a:chOff x="-14514" y="1932810"/>
            <a:chExt cx="12214666" cy="4475581"/>
          </a:xfrm>
        </p:grpSpPr>
        <p:sp>
          <p:nvSpPr>
            <p:cNvPr id="5" name="矩形 9"/>
            <p:cNvSpPr/>
            <p:nvPr/>
          </p:nvSpPr>
          <p:spPr>
            <a:xfrm>
              <a:off x="-14514" y="4068313"/>
              <a:ext cx="12214666" cy="131878"/>
            </a:xfrm>
            <a:custGeom>
              <a:avLst/>
              <a:gdLst/>
              <a:ahLst/>
              <a:cxnLst/>
              <a:rect l="l" t="t" r="r" b="b"/>
              <a:pathLst>
                <a:path w="144016" h="869444">
                  <a:moveTo>
                    <a:pt x="0" y="0"/>
                  </a:moveTo>
                  <a:lnTo>
                    <a:pt x="144016" y="0"/>
                  </a:lnTo>
                  <a:lnTo>
                    <a:pt x="144016" y="869444"/>
                  </a:lnTo>
                  <a:lnTo>
                    <a:pt x="0" y="869444"/>
                  </a:lnTo>
                  <a:close/>
                </a:path>
              </a:pathLst>
            </a:cu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50000"/>
                  </a:schemeClr>
                </a:solidFill>
              </a:endParaRPr>
            </a:p>
          </p:txBody>
        </p:sp>
        <p:grpSp>
          <p:nvGrpSpPr>
            <p:cNvPr id="6" name="组合 5"/>
            <p:cNvGrpSpPr/>
            <p:nvPr/>
          </p:nvGrpSpPr>
          <p:grpSpPr>
            <a:xfrm>
              <a:off x="2485560" y="3927741"/>
              <a:ext cx="446064" cy="446064"/>
              <a:chOff x="612948" y="3577580"/>
              <a:chExt cx="333927" cy="333927"/>
            </a:xfrm>
          </p:grpSpPr>
          <p:sp>
            <p:nvSpPr>
              <p:cNvPr id="7" name="椭圆 6"/>
              <p:cNvSpPr/>
              <p:nvPr/>
            </p:nvSpPr>
            <p:spPr>
              <a:xfrm>
                <a:off x="612948" y="3577580"/>
                <a:ext cx="333927" cy="333927"/>
              </a:xfrm>
              <a:prstGeom prst="ellips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endParaRPr>
              </a:p>
            </p:txBody>
          </p:sp>
          <p:sp>
            <p:nvSpPr>
              <p:cNvPr id="8" name="椭圆 7"/>
              <p:cNvSpPr/>
              <p:nvPr/>
            </p:nvSpPr>
            <p:spPr>
              <a:xfrm>
                <a:off x="667368" y="3632001"/>
                <a:ext cx="225086" cy="2250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endParaRPr>
              </a:p>
            </p:txBody>
          </p:sp>
        </p:grpSp>
        <p:grpSp>
          <p:nvGrpSpPr>
            <p:cNvPr id="10" name="组合 9"/>
            <p:cNvGrpSpPr/>
            <p:nvPr/>
          </p:nvGrpSpPr>
          <p:grpSpPr>
            <a:xfrm>
              <a:off x="4783027" y="3927741"/>
              <a:ext cx="446064" cy="446064"/>
              <a:chOff x="612948" y="3577580"/>
              <a:chExt cx="333927" cy="333927"/>
            </a:xfrm>
          </p:grpSpPr>
          <p:sp>
            <p:nvSpPr>
              <p:cNvPr id="11" name="椭圆 10"/>
              <p:cNvSpPr/>
              <p:nvPr/>
            </p:nvSpPr>
            <p:spPr>
              <a:xfrm>
                <a:off x="612948" y="3577580"/>
                <a:ext cx="333927" cy="333927"/>
              </a:xfrm>
              <a:prstGeom prst="ellips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endParaRPr>
              </a:p>
            </p:txBody>
          </p:sp>
          <p:sp>
            <p:nvSpPr>
              <p:cNvPr id="12" name="椭圆 11"/>
              <p:cNvSpPr/>
              <p:nvPr/>
            </p:nvSpPr>
            <p:spPr>
              <a:xfrm>
                <a:off x="667368" y="3632001"/>
                <a:ext cx="225086" cy="2250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endParaRPr>
              </a:p>
            </p:txBody>
          </p:sp>
        </p:grpSp>
        <p:grpSp>
          <p:nvGrpSpPr>
            <p:cNvPr id="13" name="组合 12"/>
            <p:cNvGrpSpPr/>
            <p:nvPr/>
          </p:nvGrpSpPr>
          <p:grpSpPr>
            <a:xfrm>
              <a:off x="7080494" y="3927741"/>
              <a:ext cx="446064" cy="446064"/>
              <a:chOff x="612948" y="3577580"/>
              <a:chExt cx="333927" cy="333927"/>
            </a:xfrm>
          </p:grpSpPr>
          <p:sp>
            <p:nvSpPr>
              <p:cNvPr id="14" name="椭圆 13"/>
              <p:cNvSpPr/>
              <p:nvPr/>
            </p:nvSpPr>
            <p:spPr>
              <a:xfrm>
                <a:off x="612948" y="3577580"/>
                <a:ext cx="333927" cy="333927"/>
              </a:xfrm>
              <a:prstGeom prst="ellips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endParaRPr>
              </a:p>
            </p:txBody>
          </p:sp>
          <p:sp>
            <p:nvSpPr>
              <p:cNvPr id="15" name="椭圆 14"/>
              <p:cNvSpPr/>
              <p:nvPr/>
            </p:nvSpPr>
            <p:spPr>
              <a:xfrm>
                <a:off x="667368" y="3632001"/>
                <a:ext cx="225086" cy="2250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endParaRPr>
              </a:p>
            </p:txBody>
          </p:sp>
        </p:grpSp>
        <p:grpSp>
          <p:nvGrpSpPr>
            <p:cNvPr id="16" name="组合 15"/>
            <p:cNvGrpSpPr/>
            <p:nvPr/>
          </p:nvGrpSpPr>
          <p:grpSpPr>
            <a:xfrm>
              <a:off x="9377962" y="3927741"/>
              <a:ext cx="446064" cy="446064"/>
              <a:chOff x="612948" y="3577580"/>
              <a:chExt cx="333927" cy="333927"/>
            </a:xfrm>
          </p:grpSpPr>
          <p:sp>
            <p:nvSpPr>
              <p:cNvPr id="17" name="椭圆 16"/>
              <p:cNvSpPr/>
              <p:nvPr/>
            </p:nvSpPr>
            <p:spPr>
              <a:xfrm>
                <a:off x="612948" y="3577580"/>
                <a:ext cx="333927" cy="333927"/>
              </a:xfrm>
              <a:prstGeom prst="ellips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endParaRPr>
              </a:p>
            </p:txBody>
          </p:sp>
          <p:sp>
            <p:nvSpPr>
              <p:cNvPr id="18" name="椭圆 17"/>
              <p:cNvSpPr/>
              <p:nvPr/>
            </p:nvSpPr>
            <p:spPr>
              <a:xfrm>
                <a:off x="667368" y="3632001"/>
                <a:ext cx="225086" cy="2250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endParaRPr>
              </a:p>
            </p:txBody>
          </p:sp>
        </p:grpSp>
        <p:grpSp>
          <p:nvGrpSpPr>
            <p:cNvPr id="19" name="组合 18"/>
            <p:cNvGrpSpPr/>
            <p:nvPr/>
          </p:nvGrpSpPr>
          <p:grpSpPr>
            <a:xfrm>
              <a:off x="1980612" y="1932810"/>
              <a:ext cx="1455956" cy="1773806"/>
              <a:chOff x="1493568" y="909219"/>
              <a:chExt cx="1089941" cy="1327886"/>
            </a:xfrm>
          </p:grpSpPr>
          <p:grpSp>
            <p:nvGrpSpPr>
              <p:cNvPr id="20" name="组合 19"/>
              <p:cNvGrpSpPr/>
              <p:nvPr/>
            </p:nvGrpSpPr>
            <p:grpSpPr>
              <a:xfrm>
                <a:off x="1493568" y="909219"/>
                <a:ext cx="1089941" cy="1327886"/>
                <a:chOff x="345230" y="2368798"/>
                <a:chExt cx="873970" cy="1064766"/>
              </a:xfrm>
            </p:grpSpPr>
            <p:sp>
              <p:nvSpPr>
                <p:cNvPr id="24" name="等腰三角形 80"/>
                <p:cNvSpPr/>
                <p:nvPr/>
              </p:nvSpPr>
              <p:spPr>
                <a:xfrm flipV="1">
                  <a:off x="345230" y="2368798"/>
                  <a:ext cx="873970" cy="1064766"/>
                </a:xfrm>
                <a:custGeom>
                  <a:avLst/>
                  <a:gdLst/>
                  <a:ahLst/>
                  <a:cxnLst/>
                  <a:rect l="l" t="t" r="r" b="b"/>
                  <a:pathLst>
                    <a:path w="712054" h="867502">
                      <a:moveTo>
                        <a:pt x="356027" y="867502"/>
                      </a:moveTo>
                      <a:cubicBezTo>
                        <a:pt x="552655" y="867502"/>
                        <a:pt x="712054" y="708103"/>
                        <a:pt x="712054" y="511475"/>
                      </a:cubicBezTo>
                      <a:cubicBezTo>
                        <a:pt x="712054" y="422128"/>
                        <a:pt x="679142" y="340468"/>
                        <a:pt x="623637" y="278950"/>
                      </a:cubicBezTo>
                      <a:lnTo>
                        <a:pt x="625915" y="278950"/>
                      </a:lnTo>
                      <a:lnTo>
                        <a:pt x="610443" y="262959"/>
                      </a:lnTo>
                      <a:cubicBezTo>
                        <a:pt x="609052" y="260998"/>
                        <a:pt x="607376" y="259316"/>
                        <a:pt x="605493" y="257843"/>
                      </a:cubicBezTo>
                      <a:lnTo>
                        <a:pt x="356027" y="0"/>
                      </a:lnTo>
                      <a:lnTo>
                        <a:pt x="106561" y="257843"/>
                      </a:lnTo>
                      <a:cubicBezTo>
                        <a:pt x="104678" y="259316"/>
                        <a:pt x="103002" y="260998"/>
                        <a:pt x="101611" y="262959"/>
                      </a:cubicBezTo>
                      <a:lnTo>
                        <a:pt x="86139" y="278950"/>
                      </a:lnTo>
                      <a:lnTo>
                        <a:pt x="88417" y="278950"/>
                      </a:lnTo>
                      <a:cubicBezTo>
                        <a:pt x="32912" y="340468"/>
                        <a:pt x="0" y="422128"/>
                        <a:pt x="0" y="511475"/>
                      </a:cubicBezTo>
                      <a:cubicBezTo>
                        <a:pt x="0" y="708103"/>
                        <a:pt x="159399" y="867502"/>
                        <a:pt x="356027" y="867502"/>
                      </a:cubicBezTo>
                      <a:close/>
                    </a:path>
                  </a:pathLst>
                </a:custGeom>
                <a:solidFill>
                  <a:schemeClr val="tx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endParaRPr>
                </a:p>
              </p:txBody>
            </p:sp>
            <p:sp>
              <p:nvSpPr>
                <p:cNvPr id="25" name="等腰三角形 80"/>
                <p:cNvSpPr/>
                <p:nvPr/>
              </p:nvSpPr>
              <p:spPr>
                <a:xfrm flipV="1">
                  <a:off x="419876" y="2450877"/>
                  <a:ext cx="712054" cy="867502"/>
                </a:xfrm>
                <a:custGeom>
                  <a:avLst/>
                  <a:gdLst/>
                  <a:ahLst/>
                  <a:cxnLst/>
                  <a:rect l="l" t="t" r="r" b="b"/>
                  <a:pathLst>
                    <a:path w="712054" h="867502">
                      <a:moveTo>
                        <a:pt x="356027" y="867502"/>
                      </a:moveTo>
                      <a:cubicBezTo>
                        <a:pt x="552655" y="867502"/>
                        <a:pt x="712054" y="708103"/>
                        <a:pt x="712054" y="511475"/>
                      </a:cubicBezTo>
                      <a:cubicBezTo>
                        <a:pt x="712054" y="422128"/>
                        <a:pt x="679142" y="340468"/>
                        <a:pt x="623637" y="278950"/>
                      </a:cubicBezTo>
                      <a:lnTo>
                        <a:pt x="625915" y="278950"/>
                      </a:lnTo>
                      <a:lnTo>
                        <a:pt x="610443" y="262959"/>
                      </a:lnTo>
                      <a:cubicBezTo>
                        <a:pt x="609052" y="260998"/>
                        <a:pt x="607376" y="259316"/>
                        <a:pt x="605493" y="257843"/>
                      </a:cubicBezTo>
                      <a:lnTo>
                        <a:pt x="356027" y="0"/>
                      </a:lnTo>
                      <a:lnTo>
                        <a:pt x="106561" y="257843"/>
                      </a:lnTo>
                      <a:cubicBezTo>
                        <a:pt x="104678" y="259316"/>
                        <a:pt x="103002" y="260998"/>
                        <a:pt x="101611" y="262959"/>
                      </a:cubicBezTo>
                      <a:lnTo>
                        <a:pt x="86139" y="278950"/>
                      </a:lnTo>
                      <a:lnTo>
                        <a:pt x="88417" y="278950"/>
                      </a:lnTo>
                      <a:cubicBezTo>
                        <a:pt x="32912" y="340468"/>
                        <a:pt x="0" y="422128"/>
                        <a:pt x="0" y="511475"/>
                      </a:cubicBezTo>
                      <a:cubicBezTo>
                        <a:pt x="0" y="708103"/>
                        <a:pt x="159399" y="867502"/>
                        <a:pt x="356027" y="867502"/>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endParaRPr>
                </a:p>
              </p:txBody>
            </p:sp>
          </p:grpSp>
          <p:grpSp>
            <p:nvGrpSpPr>
              <p:cNvPr id="21" name="组合 20"/>
              <p:cNvGrpSpPr/>
              <p:nvPr/>
            </p:nvGrpSpPr>
            <p:grpSpPr>
              <a:xfrm>
                <a:off x="1705063" y="1020916"/>
                <a:ext cx="713121" cy="860579"/>
                <a:chOff x="1700734" y="990614"/>
                <a:chExt cx="713121" cy="860579"/>
              </a:xfrm>
            </p:grpSpPr>
            <p:sp>
              <p:nvSpPr>
                <p:cNvPr id="22" name="TextBox 33"/>
                <p:cNvSpPr txBox="1"/>
                <p:nvPr/>
              </p:nvSpPr>
              <p:spPr>
                <a:xfrm>
                  <a:off x="1700734" y="1236973"/>
                  <a:ext cx="401603" cy="468538"/>
                </a:xfrm>
                <a:prstGeom prst="rect">
                  <a:avLst/>
                </a:prstGeom>
                <a:noFill/>
              </p:spPr>
              <p:txBody>
                <a:bodyPr vert="eaVert" wrap="none" rtlCol="0">
                  <a:spAutoFit/>
                </a:bodyPr>
                <a:lstStyle/>
                <a:p>
                  <a:pPr algn="ctr"/>
                  <a:r>
                    <a:rPr lang="zh-CN" altLang="en-US" sz="1600" dirty="0">
                      <a:solidFill>
                        <a:schemeClr val="bg1">
                          <a:lumMod val="65000"/>
                        </a:schemeClr>
                      </a:solidFill>
                      <a:latin typeface="方正兰亭中黑_GBK" pitchFamily="2" charset="-122"/>
                      <a:ea typeface="方正兰亭中黑_GBK" pitchFamily="2" charset="-122"/>
                    </a:rPr>
                    <a:t>目标</a:t>
                  </a:r>
                </a:p>
              </p:txBody>
            </p:sp>
            <p:sp>
              <p:nvSpPr>
                <p:cNvPr id="23" name="矩形 22"/>
                <p:cNvSpPr/>
                <p:nvPr/>
              </p:nvSpPr>
              <p:spPr>
                <a:xfrm>
                  <a:off x="1914540" y="990614"/>
                  <a:ext cx="499315" cy="860579"/>
                </a:xfrm>
                <a:prstGeom prst="rect">
                  <a:avLst/>
                </a:prstGeom>
              </p:spPr>
              <p:txBody>
                <a:bodyPr wrap="none">
                  <a:spAutoFit/>
                </a:bodyPr>
                <a:lstStyle/>
                <a:p>
                  <a:pPr>
                    <a:spcBef>
                      <a:spcPct val="0"/>
                    </a:spcBef>
                    <a:defRPr/>
                  </a:pPr>
                  <a:r>
                    <a:rPr lang="en-US" altLang="zh-CN" sz="5400" dirty="0">
                      <a:solidFill>
                        <a:schemeClr val="bg1">
                          <a:lumMod val="65000"/>
                        </a:schemeClr>
                      </a:solidFill>
                      <a:latin typeface="Swis721 BlkCn BT" pitchFamily="34" charset="0"/>
                      <a:ea typeface="方正兰亭中黑_GBK" pitchFamily="2" charset="-122"/>
                      <a:cs typeface="Arial" panose="020B0604020202020204" pitchFamily="34" charset="0"/>
                    </a:rPr>
                    <a:t>1</a:t>
                  </a:r>
                </a:p>
              </p:txBody>
            </p:sp>
          </p:grpSp>
        </p:grpSp>
        <p:grpSp>
          <p:nvGrpSpPr>
            <p:cNvPr id="26" name="组合 25"/>
            <p:cNvGrpSpPr/>
            <p:nvPr/>
          </p:nvGrpSpPr>
          <p:grpSpPr>
            <a:xfrm>
              <a:off x="4278080" y="4634585"/>
              <a:ext cx="1455956" cy="1773806"/>
              <a:chOff x="3175660" y="909219"/>
              <a:chExt cx="1089941" cy="1327886"/>
            </a:xfrm>
          </p:grpSpPr>
          <p:grpSp>
            <p:nvGrpSpPr>
              <p:cNvPr id="27" name="组合 26"/>
              <p:cNvGrpSpPr/>
              <p:nvPr/>
            </p:nvGrpSpPr>
            <p:grpSpPr>
              <a:xfrm flipV="1">
                <a:off x="3175660" y="909219"/>
                <a:ext cx="1089941" cy="1327886"/>
                <a:chOff x="345230" y="2368798"/>
                <a:chExt cx="873970" cy="1064766"/>
              </a:xfrm>
            </p:grpSpPr>
            <p:sp>
              <p:nvSpPr>
                <p:cNvPr id="31" name="等腰三角形 80"/>
                <p:cNvSpPr/>
                <p:nvPr/>
              </p:nvSpPr>
              <p:spPr>
                <a:xfrm flipV="1">
                  <a:off x="345230" y="2368798"/>
                  <a:ext cx="873970" cy="1064766"/>
                </a:xfrm>
                <a:custGeom>
                  <a:avLst/>
                  <a:gdLst/>
                  <a:ahLst/>
                  <a:cxnLst/>
                  <a:rect l="l" t="t" r="r" b="b"/>
                  <a:pathLst>
                    <a:path w="712054" h="867502">
                      <a:moveTo>
                        <a:pt x="356027" y="867502"/>
                      </a:moveTo>
                      <a:cubicBezTo>
                        <a:pt x="552655" y="867502"/>
                        <a:pt x="712054" y="708103"/>
                        <a:pt x="712054" y="511475"/>
                      </a:cubicBezTo>
                      <a:cubicBezTo>
                        <a:pt x="712054" y="422128"/>
                        <a:pt x="679142" y="340468"/>
                        <a:pt x="623637" y="278950"/>
                      </a:cubicBezTo>
                      <a:lnTo>
                        <a:pt x="625915" y="278950"/>
                      </a:lnTo>
                      <a:lnTo>
                        <a:pt x="610443" y="262959"/>
                      </a:lnTo>
                      <a:cubicBezTo>
                        <a:pt x="609052" y="260998"/>
                        <a:pt x="607376" y="259316"/>
                        <a:pt x="605493" y="257843"/>
                      </a:cubicBezTo>
                      <a:lnTo>
                        <a:pt x="356027" y="0"/>
                      </a:lnTo>
                      <a:lnTo>
                        <a:pt x="106561" y="257843"/>
                      </a:lnTo>
                      <a:cubicBezTo>
                        <a:pt x="104678" y="259316"/>
                        <a:pt x="103002" y="260998"/>
                        <a:pt x="101611" y="262959"/>
                      </a:cubicBezTo>
                      <a:lnTo>
                        <a:pt x="86139" y="278950"/>
                      </a:lnTo>
                      <a:lnTo>
                        <a:pt x="88417" y="278950"/>
                      </a:lnTo>
                      <a:cubicBezTo>
                        <a:pt x="32912" y="340468"/>
                        <a:pt x="0" y="422128"/>
                        <a:pt x="0" y="511475"/>
                      </a:cubicBezTo>
                      <a:cubicBezTo>
                        <a:pt x="0" y="708103"/>
                        <a:pt x="159399" y="867502"/>
                        <a:pt x="356027" y="867502"/>
                      </a:cubicBezTo>
                      <a:close/>
                    </a:path>
                  </a:pathLst>
                </a:custGeom>
                <a:solidFill>
                  <a:schemeClr val="tx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endParaRPr>
                </a:p>
              </p:txBody>
            </p:sp>
            <p:sp>
              <p:nvSpPr>
                <p:cNvPr id="32" name="等腰三角形 80"/>
                <p:cNvSpPr/>
                <p:nvPr/>
              </p:nvSpPr>
              <p:spPr>
                <a:xfrm flipV="1">
                  <a:off x="419876" y="2450877"/>
                  <a:ext cx="712054" cy="867502"/>
                </a:xfrm>
                <a:custGeom>
                  <a:avLst/>
                  <a:gdLst/>
                  <a:ahLst/>
                  <a:cxnLst/>
                  <a:rect l="l" t="t" r="r" b="b"/>
                  <a:pathLst>
                    <a:path w="712054" h="867502">
                      <a:moveTo>
                        <a:pt x="356027" y="867502"/>
                      </a:moveTo>
                      <a:cubicBezTo>
                        <a:pt x="552655" y="867502"/>
                        <a:pt x="712054" y="708103"/>
                        <a:pt x="712054" y="511475"/>
                      </a:cubicBezTo>
                      <a:cubicBezTo>
                        <a:pt x="712054" y="422128"/>
                        <a:pt x="679142" y="340468"/>
                        <a:pt x="623637" y="278950"/>
                      </a:cubicBezTo>
                      <a:lnTo>
                        <a:pt x="625915" y="278950"/>
                      </a:lnTo>
                      <a:lnTo>
                        <a:pt x="610443" y="262959"/>
                      </a:lnTo>
                      <a:cubicBezTo>
                        <a:pt x="609052" y="260998"/>
                        <a:pt x="607376" y="259316"/>
                        <a:pt x="605493" y="257843"/>
                      </a:cubicBezTo>
                      <a:lnTo>
                        <a:pt x="356027" y="0"/>
                      </a:lnTo>
                      <a:lnTo>
                        <a:pt x="106561" y="257843"/>
                      </a:lnTo>
                      <a:cubicBezTo>
                        <a:pt x="104678" y="259316"/>
                        <a:pt x="103002" y="260998"/>
                        <a:pt x="101611" y="262959"/>
                      </a:cubicBezTo>
                      <a:lnTo>
                        <a:pt x="86139" y="278950"/>
                      </a:lnTo>
                      <a:lnTo>
                        <a:pt x="88417" y="278950"/>
                      </a:lnTo>
                      <a:cubicBezTo>
                        <a:pt x="32912" y="340468"/>
                        <a:pt x="0" y="422128"/>
                        <a:pt x="0" y="511475"/>
                      </a:cubicBezTo>
                      <a:cubicBezTo>
                        <a:pt x="0" y="708103"/>
                        <a:pt x="159399" y="867502"/>
                        <a:pt x="356027" y="867502"/>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endParaRPr>
                </a:p>
              </p:txBody>
            </p:sp>
          </p:grpSp>
          <p:grpSp>
            <p:nvGrpSpPr>
              <p:cNvPr id="28" name="组合 27"/>
              <p:cNvGrpSpPr/>
              <p:nvPr/>
            </p:nvGrpSpPr>
            <p:grpSpPr>
              <a:xfrm>
                <a:off x="3346374" y="1277928"/>
                <a:ext cx="779395" cy="860579"/>
                <a:chOff x="1659953" y="990614"/>
                <a:chExt cx="779395" cy="860579"/>
              </a:xfrm>
            </p:grpSpPr>
            <p:sp>
              <p:nvSpPr>
                <p:cNvPr id="29" name="TextBox 40"/>
                <p:cNvSpPr txBox="1"/>
                <p:nvPr/>
              </p:nvSpPr>
              <p:spPr>
                <a:xfrm>
                  <a:off x="1659953" y="1236973"/>
                  <a:ext cx="401603" cy="468538"/>
                </a:xfrm>
                <a:prstGeom prst="rect">
                  <a:avLst/>
                </a:prstGeom>
                <a:noFill/>
              </p:spPr>
              <p:txBody>
                <a:bodyPr vert="eaVert" wrap="none" rtlCol="0">
                  <a:spAutoFit/>
                </a:bodyPr>
                <a:lstStyle/>
                <a:p>
                  <a:pPr algn="ctr"/>
                  <a:r>
                    <a:rPr lang="zh-CN" altLang="en-US" sz="1600" dirty="0">
                      <a:solidFill>
                        <a:schemeClr val="bg1">
                          <a:lumMod val="65000"/>
                        </a:schemeClr>
                      </a:solidFill>
                      <a:latin typeface="方正兰亭中黑_GBK" pitchFamily="2" charset="-122"/>
                      <a:ea typeface="方正兰亭中黑_GBK" pitchFamily="2" charset="-122"/>
                    </a:rPr>
                    <a:t>目标</a:t>
                  </a:r>
                </a:p>
              </p:txBody>
            </p:sp>
            <p:sp>
              <p:nvSpPr>
                <p:cNvPr id="30" name="矩形 29"/>
                <p:cNvSpPr/>
                <p:nvPr/>
              </p:nvSpPr>
              <p:spPr>
                <a:xfrm>
                  <a:off x="1940033" y="990614"/>
                  <a:ext cx="499315" cy="860579"/>
                </a:xfrm>
                <a:prstGeom prst="rect">
                  <a:avLst/>
                </a:prstGeom>
              </p:spPr>
              <p:txBody>
                <a:bodyPr wrap="none">
                  <a:spAutoFit/>
                </a:bodyPr>
                <a:lstStyle/>
                <a:p>
                  <a:pPr>
                    <a:spcBef>
                      <a:spcPct val="0"/>
                    </a:spcBef>
                    <a:defRPr/>
                  </a:pPr>
                  <a:r>
                    <a:rPr lang="en-US" altLang="zh-CN" sz="5400" dirty="0">
                      <a:solidFill>
                        <a:schemeClr val="bg1">
                          <a:lumMod val="65000"/>
                        </a:schemeClr>
                      </a:solidFill>
                      <a:latin typeface="Swis721 BlkCn BT" pitchFamily="34" charset="0"/>
                      <a:ea typeface="方正兰亭中黑_GBK" pitchFamily="2" charset="-122"/>
                      <a:cs typeface="Arial" panose="020B0604020202020204" pitchFamily="34" charset="0"/>
                    </a:rPr>
                    <a:t>2</a:t>
                  </a:r>
                </a:p>
              </p:txBody>
            </p:sp>
          </p:grpSp>
        </p:grpSp>
        <p:grpSp>
          <p:nvGrpSpPr>
            <p:cNvPr id="33" name="组合 32"/>
            <p:cNvGrpSpPr/>
            <p:nvPr/>
          </p:nvGrpSpPr>
          <p:grpSpPr>
            <a:xfrm>
              <a:off x="6575547" y="1932810"/>
              <a:ext cx="1455956" cy="1773806"/>
              <a:chOff x="1493568" y="909219"/>
              <a:chExt cx="1089941" cy="1327886"/>
            </a:xfrm>
          </p:grpSpPr>
          <p:grpSp>
            <p:nvGrpSpPr>
              <p:cNvPr id="34" name="组合 33"/>
              <p:cNvGrpSpPr/>
              <p:nvPr/>
            </p:nvGrpSpPr>
            <p:grpSpPr>
              <a:xfrm>
                <a:off x="1493568" y="909219"/>
                <a:ext cx="1089941" cy="1327886"/>
                <a:chOff x="345230" y="2368798"/>
                <a:chExt cx="873970" cy="1064766"/>
              </a:xfrm>
            </p:grpSpPr>
            <p:sp>
              <p:nvSpPr>
                <p:cNvPr id="38" name="等腰三角形 80"/>
                <p:cNvSpPr/>
                <p:nvPr/>
              </p:nvSpPr>
              <p:spPr>
                <a:xfrm flipV="1">
                  <a:off x="345230" y="2368798"/>
                  <a:ext cx="873970" cy="1064766"/>
                </a:xfrm>
                <a:custGeom>
                  <a:avLst/>
                  <a:gdLst/>
                  <a:ahLst/>
                  <a:cxnLst/>
                  <a:rect l="l" t="t" r="r" b="b"/>
                  <a:pathLst>
                    <a:path w="712054" h="867502">
                      <a:moveTo>
                        <a:pt x="356027" y="867502"/>
                      </a:moveTo>
                      <a:cubicBezTo>
                        <a:pt x="552655" y="867502"/>
                        <a:pt x="712054" y="708103"/>
                        <a:pt x="712054" y="511475"/>
                      </a:cubicBezTo>
                      <a:cubicBezTo>
                        <a:pt x="712054" y="422128"/>
                        <a:pt x="679142" y="340468"/>
                        <a:pt x="623637" y="278950"/>
                      </a:cubicBezTo>
                      <a:lnTo>
                        <a:pt x="625915" y="278950"/>
                      </a:lnTo>
                      <a:lnTo>
                        <a:pt x="610443" y="262959"/>
                      </a:lnTo>
                      <a:cubicBezTo>
                        <a:pt x="609052" y="260998"/>
                        <a:pt x="607376" y="259316"/>
                        <a:pt x="605493" y="257843"/>
                      </a:cubicBezTo>
                      <a:lnTo>
                        <a:pt x="356027" y="0"/>
                      </a:lnTo>
                      <a:lnTo>
                        <a:pt x="106561" y="257843"/>
                      </a:lnTo>
                      <a:cubicBezTo>
                        <a:pt x="104678" y="259316"/>
                        <a:pt x="103002" y="260998"/>
                        <a:pt x="101611" y="262959"/>
                      </a:cubicBezTo>
                      <a:lnTo>
                        <a:pt x="86139" y="278950"/>
                      </a:lnTo>
                      <a:lnTo>
                        <a:pt x="88417" y="278950"/>
                      </a:lnTo>
                      <a:cubicBezTo>
                        <a:pt x="32912" y="340468"/>
                        <a:pt x="0" y="422128"/>
                        <a:pt x="0" y="511475"/>
                      </a:cubicBezTo>
                      <a:cubicBezTo>
                        <a:pt x="0" y="708103"/>
                        <a:pt x="159399" y="867502"/>
                        <a:pt x="356027" y="867502"/>
                      </a:cubicBezTo>
                      <a:close/>
                    </a:path>
                  </a:pathLst>
                </a:custGeom>
                <a:solidFill>
                  <a:schemeClr val="tx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endParaRPr>
                </a:p>
              </p:txBody>
            </p:sp>
            <p:sp>
              <p:nvSpPr>
                <p:cNvPr id="39" name="等腰三角形 80"/>
                <p:cNvSpPr/>
                <p:nvPr/>
              </p:nvSpPr>
              <p:spPr>
                <a:xfrm flipV="1">
                  <a:off x="419876" y="2450877"/>
                  <a:ext cx="712054" cy="867502"/>
                </a:xfrm>
                <a:custGeom>
                  <a:avLst/>
                  <a:gdLst/>
                  <a:ahLst/>
                  <a:cxnLst/>
                  <a:rect l="l" t="t" r="r" b="b"/>
                  <a:pathLst>
                    <a:path w="712054" h="867502">
                      <a:moveTo>
                        <a:pt x="356027" y="867502"/>
                      </a:moveTo>
                      <a:cubicBezTo>
                        <a:pt x="552655" y="867502"/>
                        <a:pt x="712054" y="708103"/>
                        <a:pt x="712054" y="511475"/>
                      </a:cubicBezTo>
                      <a:cubicBezTo>
                        <a:pt x="712054" y="422128"/>
                        <a:pt x="679142" y="340468"/>
                        <a:pt x="623637" y="278950"/>
                      </a:cubicBezTo>
                      <a:lnTo>
                        <a:pt x="625915" y="278950"/>
                      </a:lnTo>
                      <a:lnTo>
                        <a:pt x="610443" y="262959"/>
                      </a:lnTo>
                      <a:cubicBezTo>
                        <a:pt x="609052" y="260998"/>
                        <a:pt x="607376" y="259316"/>
                        <a:pt x="605493" y="257843"/>
                      </a:cubicBezTo>
                      <a:lnTo>
                        <a:pt x="356027" y="0"/>
                      </a:lnTo>
                      <a:lnTo>
                        <a:pt x="106561" y="257843"/>
                      </a:lnTo>
                      <a:cubicBezTo>
                        <a:pt x="104678" y="259316"/>
                        <a:pt x="103002" y="260998"/>
                        <a:pt x="101611" y="262959"/>
                      </a:cubicBezTo>
                      <a:lnTo>
                        <a:pt x="86139" y="278950"/>
                      </a:lnTo>
                      <a:lnTo>
                        <a:pt x="88417" y="278950"/>
                      </a:lnTo>
                      <a:cubicBezTo>
                        <a:pt x="32912" y="340468"/>
                        <a:pt x="0" y="422128"/>
                        <a:pt x="0" y="511475"/>
                      </a:cubicBezTo>
                      <a:cubicBezTo>
                        <a:pt x="0" y="708103"/>
                        <a:pt x="159399" y="867502"/>
                        <a:pt x="356027" y="867502"/>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endParaRPr>
                </a:p>
              </p:txBody>
            </p:sp>
          </p:grpSp>
          <p:grpSp>
            <p:nvGrpSpPr>
              <p:cNvPr id="35" name="组合 34"/>
              <p:cNvGrpSpPr/>
              <p:nvPr/>
            </p:nvGrpSpPr>
            <p:grpSpPr>
              <a:xfrm>
                <a:off x="1664282" y="1020916"/>
                <a:ext cx="779395" cy="860579"/>
                <a:chOff x="1659953" y="990614"/>
                <a:chExt cx="779395" cy="860579"/>
              </a:xfrm>
            </p:grpSpPr>
            <p:sp>
              <p:nvSpPr>
                <p:cNvPr id="36" name="TextBox 47"/>
                <p:cNvSpPr txBox="1"/>
                <p:nvPr/>
              </p:nvSpPr>
              <p:spPr>
                <a:xfrm>
                  <a:off x="1659953" y="1236973"/>
                  <a:ext cx="401603" cy="468538"/>
                </a:xfrm>
                <a:prstGeom prst="rect">
                  <a:avLst/>
                </a:prstGeom>
                <a:noFill/>
              </p:spPr>
              <p:txBody>
                <a:bodyPr vert="eaVert" wrap="none" rtlCol="0">
                  <a:spAutoFit/>
                </a:bodyPr>
                <a:lstStyle/>
                <a:p>
                  <a:pPr algn="ctr"/>
                  <a:r>
                    <a:rPr lang="zh-CN" altLang="en-US" sz="1600" dirty="0">
                      <a:solidFill>
                        <a:schemeClr val="bg1">
                          <a:lumMod val="65000"/>
                        </a:schemeClr>
                      </a:solidFill>
                      <a:latin typeface="方正兰亭中黑_GBK" pitchFamily="2" charset="-122"/>
                      <a:ea typeface="方正兰亭中黑_GBK" pitchFamily="2" charset="-122"/>
                    </a:rPr>
                    <a:t>目标</a:t>
                  </a:r>
                </a:p>
              </p:txBody>
            </p:sp>
            <p:sp>
              <p:nvSpPr>
                <p:cNvPr id="37" name="矩形 36"/>
                <p:cNvSpPr/>
                <p:nvPr/>
              </p:nvSpPr>
              <p:spPr>
                <a:xfrm>
                  <a:off x="1940033" y="990614"/>
                  <a:ext cx="499315" cy="860579"/>
                </a:xfrm>
                <a:prstGeom prst="rect">
                  <a:avLst/>
                </a:prstGeom>
              </p:spPr>
              <p:txBody>
                <a:bodyPr wrap="none">
                  <a:spAutoFit/>
                </a:bodyPr>
                <a:lstStyle/>
                <a:p>
                  <a:pPr>
                    <a:spcBef>
                      <a:spcPct val="0"/>
                    </a:spcBef>
                    <a:defRPr/>
                  </a:pPr>
                  <a:r>
                    <a:rPr lang="en-US" altLang="zh-CN" sz="5400" dirty="0">
                      <a:solidFill>
                        <a:schemeClr val="bg1">
                          <a:lumMod val="65000"/>
                        </a:schemeClr>
                      </a:solidFill>
                      <a:latin typeface="Swis721 BlkCn BT" pitchFamily="34" charset="0"/>
                      <a:ea typeface="方正兰亭中黑_GBK" pitchFamily="2" charset="-122"/>
                      <a:cs typeface="Arial" panose="020B0604020202020204" pitchFamily="34" charset="0"/>
                    </a:rPr>
                    <a:t>3</a:t>
                  </a:r>
                </a:p>
              </p:txBody>
            </p:sp>
          </p:grpSp>
        </p:grpSp>
        <p:grpSp>
          <p:nvGrpSpPr>
            <p:cNvPr id="40" name="组合 39"/>
            <p:cNvGrpSpPr/>
            <p:nvPr/>
          </p:nvGrpSpPr>
          <p:grpSpPr>
            <a:xfrm>
              <a:off x="8873014" y="4634585"/>
              <a:ext cx="1455956" cy="1773806"/>
              <a:chOff x="6653277" y="909219"/>
              <a:chExt cx="1089941" cy="1327886"/>
            </a:xfrm>
          </p:grpSpPr>
          <p:grpSp>
            <p:nvGrpSpPr>
              <p:cNvPr id="41" name="组合 40"/>
              <p:cNvGrpSpPr/>
              <p:nvPr/>
            </p:nvGrpSpPr>
            <p:grpSpPr>
              <a:xfrm flipV="1">
                <a:off x="6653277" y="909219"/>
                <a:ext cx="1089941" cy="1327886"/>
                <a:chOff x="345230" y="2368798"/>
                <a:chExt cx="873970" cy="1064766"/>
              </a:xfrm>
            </p:grpSpPr>
            <p:sp>
              <p:nvSpPr>
                <p:cNvPr id="45" name="等腰三角形 80"/>
                <p:cNvSpPr/>
                <p:nvPr/>
              </p:nvSpPr>
              <p:spPr>
                <a:xfrm flipV="1">
                  <a:off x="345230" y="2368798"/>
                  <a:ext cx="873970" cy="1064766"/>
                </a:xfrm>
                <a:custGeom>
                  <a:avLst/>
                  <a:gdLst/>
                  <a:ahLst/>
                  <a:cxnLst/>
                  <a:rect l="l" t="t" r="r" b="b"/>
                  <a:pathLst>
                    <a:path w="712054" h="867502">
                      <a:moveTo>
                        <a:pt x="356027" y="867502"/>
                      </a:moveTo>
                      <a:cubicBezTo>
                        <a:pt x="552655" y="867502"/>
                        <a:pt x="712054" y="708103"/>
                        <a:pt x="712054" y="511475"/>
                      </a:cubicBezTo>
                      <a:cubicBezTo>
                        <a:pt x="712054" y="422128"/>
                        <a:pt x="679142" y="340468"/>
                        <a:pt x="623637" y="278950"/>
                      </a:cubicBezTo>
                      <a:lnTo>
                        <a:pt x="625915" y="278950"/>
                      </a:lnTo>
                      <a:lnTo>
                        <a:pt x="610443" y="262959"/>
                      </a:lnTo>
                      <a:cubicBezTo>
                        <a:pt x="609052" y="260998"/>
                        <a:pt x="607376" y="259316"/>
                        <a:pt x="605493" y="257843"/>
                      </a:cubicBezTo>
                      <a:lnTo>
                        <a:pt x="356027" y="0"/>
                      </a:lnTo>
                      <a:lnTo>
                        <a:pt x="106561" y="257843"/>
                      </a:lnTo>
                      <a:cubicBezTo>
                        <a:pt x="104678" y="259316"/>
                        <a:pt x="103002" y="260998"/>
                        <a:pt x="101611" y="262959"/>
                      </a:cubicBezTo>
                      <a:lnTo>
                        <a:pt x="86139" y="278950"/>
                      </a:lnTo>
                      <a:lnTo>
                        <a:pt x="88417" y="278950"/>
                      </a:lnTo>
                      <a:cubicBezTo>
                        <a:pt x="32912" y="340468"/>
                        <a:pt x="0" y="422128"/>
                        <a:pt x="0" y="511475"/>
                      </a:cubicBezTo>
                      <a:cubicBezTo>
                        <a:pt x="0" y="708103"/>
                        <a:pt x="159399" y="867502"/>
                        <a:pt x="356027" y="867502"/>
                      </a:cubicBezTo>
                      <a:close/>
                    </a:path>
                  </a:pathLst>
                </a:custGeom>
                <a:solidFill>
                  <a:schemeClr val="tx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endParaRPr>
                </a:p>
              </p:txBody>
            </p:sp>
            <p:sp>
              <p:nvSpPr>
                <p:cNvPr id="46" name="等腰三角形 80"/>
                <p:cNvSpPr/>
                <p:nvPr/>
              </p:nvSpPr>
              <p:spPr>
                <a:xfrm flipV="1">
                  <a:off x="419876" y="2450877"/>
                  <a:ext cx="712054" cy="867502"/>
                </a:xfrm>
                <a:custGeom>
                  <a:avLst/>
                  <a:gdLst/>
                  <a:ahLst/>
                  <a:cxnLst/>
                  <a:rect l="l" t="t" r="r" b="b"/>
                  <a:pathLst>
                    <a:path w="712054" h="867502">
                      <a:moveTo>
                        <a:pt x="356027" y="867502"/>
                      </a:moveTo>
                      <a:cubicBezTo>
                        <a:pt x="552655" y="867502"/>
                        <a:pt x="712054" y="708103"/>
                        <a:pt x="712054" y="511475"/>
                      </a:cubicBezTo>
                      <a:cubicBezTo>
                        <a:pt x="712054" y="422128"/>
                        <a:pt x="679142" y="340468"/>
                        <a:pt x="623637" y="278950"/>
                      </a:cubicBezTo>
                      <a:lnTo>
                        <a:pt x="625915" y="278950"/>
                      </a:lnTo>
                      <a:lnTo>
                        <a:pt x="610443" y="262959"/>
                      </a:lnTo>
                      <a:cubicBezTo>
                        <a:pt x="609052" y="260998"/>
                        <a:pt x="607376" y="259316"/>
                        <a:pt x="605493" y="257843"/>
                      </a:cubicBezTo>
                      <a:lnTo>
                        <a:pt x="356027" y="0"/>
                      </a:lnTo>
                      <a:lnTo>
                        <a:pt x="106561" y="257843"/>
                      </a:lnTo>
                      <a:cubicBezTo>
                        <a:pt x="104678" y="259316"/>
                        <a:pt x="103002" y="260998"/>
                        <a:pt x="101611" y="262959"/>
                      </a:cubicBezTo>
                      <a:lnTo>
                        <a:pt x="86139" y="278950"/>
                      </a:lnTo>
                      <a:lnTo>
                        <a:pt x="88417" y="278950"/>
                      </a:lnTo>
                      <a:cubicBezTo>
                        <a:pt x="32912" y="340468"/>
                        <a:pt x="0" y="422128"/>
                        <a:pt x="0" y="511475"/>
                      </a:cubicBezTo>
                      <a:cubicBezTo>
                        <a:pt x="0" y="708103"/>
                        <a:pt x="159399" y="867502"/>
                        <a:pt x="356027" y="867502"/>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endParaRPr>
                </a:p>
              </p:txBody>
            </p:sp>
          </p:grpSp>
          <p:grpSp>
            <p:nvGrpSpPr>
              <p:cNvPr id="42" name="组合 41"/>
              <p:cNvGrpSpPr/>
              <p:nvPr/>
            </p:nvGrpSpPr>
            <p:grpSpPr>
              <a:xfrm>
                <a:off x="6823991" y="1236940"/>
                <a:ext cx="779395" cy="860579"/>
                <a:chOff x="1659953" y="990614"/>
                <a:chExt cx="779395" cy="860579"/>
              </a:xfrm>
            </p:grpSpPr>
            <p:sp>
              <p:nvSpPr>
                <p:cNvPr id="43" name="TextBox 55"/>
                <p:cNvSpPr txBox="1"/>
                <p:nvPr/>
              </p:nvSpPr>
              <p:spPr>
                <a:xfrm>
                  <a:off x="1659953" y="1236973"/>
                  <a:ext cx="401603" cy="468538"/>
                </a:xfrm>
                <a:prstGeom prst="rect">
                  <a:avLst/>
                </a:prstGeom>
                <a:noFill/>
              </p:spPr>
              <p:txBody>
                <a:bodyPr vert="eaVert" wrap="none" rtlCol="0">
                  <a:spAutoFit/>
                </a:bodyPr>
                <a:lstStyle/>
                <a:p>
                  <a:pPr algn="ctr"/>
                  <a:r>
                    <a:rPr lang="zh-CN" altLang="en-US" sz="1600" dirty="0">
                      <a:solidFill>
                        <a:schemeClr val="bg1">
                          <a:lumMod val="65000"/>
                        </a:schemeClr>
                      </a:solidFill>
                      <a:latin typeface="方正兰亭中黑_GBK" pitchFamily="2" charset="-122"/>
                      <a:ea typeface="方正兰亭中黑_GBK" pitchFamily="2" charset="-122"/>
                    </a:rPr>
                    <a:t>目标</a:t>
                  </a:r>
                </a:p>
              </p:txBody>
            </p:sp>
            <p:sp>
              <p:nvSpPr>
                <p:cNvPr id="44" name="矩形 43"/>
                <p:cNvSpPr/>
                <p:nvPr/>
              </p:nvSpPr>
              <p:spPr>
                <a:xfrm>
                  <a:off x="1940033" y="990614"/>
                  <a:ext cx="499315" cy="860579"/>
                </a:xfrm>
                <a:prstGeom prst="rect">
                  <a:avLst/>
                </a:prstGeom>
              </p:spPr>
              <p:txBody>
                <a:bodyPr wrap="none">
                  <a:spAutoFit/>
                </a:bodyPr>
                <a:lstStyle/>
                <a:p>
                  <a:pPr>
                    <a:spcBef>
                      <a:spcPct val="0"/>
                    </a:spcBef>
                    <a:defRPr/>
                  </a:pPr>
                  <a:r>
                    <a:rPr lang="en-US" altLang="zh-CN" sz="5400" dirty="0">
                      <a:solidFill>
                        <a:schemeClr val="bg1">
                          <a:lumMod val="65000"/>
                        </a:schemeClr>
                      </a:solidFill>
                      <a:latin typeface="Swis721 BlkCn BT" pitchFamily="34" charset="0"/>
                      <a:ea typeface="方正兰亭中黑_GBK" pitchFamily="2" charset="-122"/>
                      <a:cs typeface="Arial" panose="020B0604020202020204" pitchFamily="34" charset="0"/>
                    </a:rPr>
                    <a:t>4</a:t>
                  </a:r>
                </a:p>
              </p:txBody>
            </p:sp>
          </p:grpSp>
        </p:grpSp>
        <p:sp>
          <p:nvSpPr>
            <p:cNvPr id="47" name="Rectangle 13" descr="FD1DDF730CE4456e89755B07FE1653D0# #Rectangle 13"/>
            <p:cNvSpPr>
              <a:spLocks noChangeArrowheads="1"/>
            </p:cNvSpPr>
            <p:nvPr/>
          </p:nvSpPr>
          <p:spPr bwMode="auto">
            <a:xfrm>
              <a:off x="3638248" y="2273755"/>
              <a:ext cx="1950402" cy="459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None/>
                <a:defRPr/>
              </a:pPr>
              <a:r>
                <a:rPr lang="zh-CN" altLang="en-US" sz="1800" dirty="0">
                  <a:solidFill>
                    <a:schemeClr val="bg1">
                      <a:lumMod val="65000"/>
                    </a:schemeClr>
                  </a:solidFill>
                  <a:latin typeface="方正兰亭中黑_GBK" pitchFamily="2" charset="-122"/>
                  <a:ea typeface="方正兰亭中黑_GBK" pitchFamily="2" charset="-122"/>
                </a:rPr>
                <a:t>添加标题</a:t>
              </a:r>
              <a:endParaRPr lang="en-US" altLang="zh-CN" sz="1800" dirty="0">
                <a:solidFill>
                  <a:schemeClr val="bg1">
                    <a:lumMod val="65000"/>
                  </a:schemeClr>
                </a:solidFill>
                <a:latin typeface="方正兰亭中黑_GBK" pitchFamily="2" charset="-122"/>
                <a:ea typeface="方正兰亭中黑_GBK" pitchFamily="2" charset="-122"/>
              </a:endParaRPr>
            </a:p>
          </p:txBody>
        </p:sp>
        <p:sp>
          <p:nvSpPr>
            <p:cNvPr id="48" name="Rectangle 13" descr="FD1DDF730CE4456e89755B07FE1653D0# #Rectangle 13"/>
            <p:cNvSpPr>
              <a:spLocks noChangeArrowheads="1"/>
            </p:cNvSpPr>
            <p:nvPr/>
          </p:nvSpPr>
          <p:spPr bwMode="auto">
            <a:xfrm>
              <a:off x="3638247" y="2631368"/>
              <a:ext cx="2321455" cy="574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spcBef>
                  <a:spcPct val="0"/>
                </a:spcBef>
                <a:buNone/>
                <a:defRPr/>
              </a:pPr>
              <a:r>
                <a:rPr lang="zh-CN" altLang="en-US" sz="1200" dirty="0">
                  <a:solidFill>
                    <a:schemeClr val="bg1">
                      <a:lumMod val="65000"/>
                    </a:schemeClr>
                  </a:solidFill>
                  <a:latin typeface="方正兰亭纤黑简体" pitchFamily="65" charset="-122"/>
                  <a:ea typeface="方正兰亭纤黑简体" pitchFamily="65" charset="-122"/>
                </a:rPr>
                <a:t>此处添加目标扼要说明，</a:t>
              </a:r>
              <a:endParaRPr lang="en-US" altLang="zh-CN" sz="1200" dirty="0">
                <a:solidFill>
                  <a:schemeClr val="bg1">
                    <a:lumMod val="65000"/>
                  </a:schemeClr>
                </a:solidFill>
                <a:latin typeface="方正兰亭纤黑简体" pitchFamily="65" charset="-122"/>
                <a:ea typeface="方正兰亭纤黑简体" pitchFamily="65" charset="-122"/>
              </a:endParaRPr>
            </a:p>
            <a:p>
              <a:pPr algn="just" eaLnBrk="1" hangingPunct="1">
                <a:spcBef>
                  <a:spcPct val="0"/>
                </a:spcBef>
                <a:buNone/>
                <a:defRPr/>
              </a:pPr>
              <a:r>
                <a:rPr lang="zh-CN" altLang="en-US" sz="1200" dirty="0">
                  <a:solidFill>
                    <a:schemeClr val="bg1">
                      <a:lumMod val="65000"/>
                    </a:schemeClr>
                  </a:solidFill>
                  <a:latin typeface="方正兰亭纤黑简体" pitchFamily="65" charset="-122"/>
                  <a:ea typeface="方正兰亭纤黑简体" pitchFamily="65" charset="-122"/>
                </a:rPr>
                <a:t>添加简短说明文字。</a:t>
              </a:r>
              <a:endParaRPr lang="en-US" altLang="zh-CN" sz="1200" dirty="0">
                <a:solidFill>
                  <a:schemeClr val="bg1">
                    <a:lumMod val="65000"/>
                  </a:schemeClr>
                </a:solidFill>
                <a:latin typeface="方正兰亭纤黑简体" pitchFamily="65" charset="-122"/>
                <a:ea typeface="方正兰亭纤黑简体" pitchFamily="65" charset="-122"/>
              </a:endParaRPr>
            </a:p>
          </p:txBody>
        </p:sp>
        <p:sp>
          <p:nvSpPr>
            <p:cNvPr id="49" name="Rectangle 13" descr="FD1DDF730CE4456e89755B07FE1653D0# #Rectangle 13"/>
            <p:cNvSpPr>
              <a:spLocks noChangeArrowheads="1"/>
            </p:cNvSpPr>
            <p:nvPr/>
          </p:nvSpPr>
          <p:spPr bwMode="auto">
            <a:xfrm>
              <a:off x="1733388" y="5072358"/>
              <a:ext cx="1950402" cy="459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None/>
                <a:defRPr/>
              </a:pPr>
              <a:r>
                <a:rPr lang="zh-CN" altLang="en-US" sz="1800" dirty="0">
                  <a:solidFill>
                    <a:schemeClr val="bg1">
                      <a:lumMod val="65000"/>
                    </a:schemeClr>
                  </a:solidFill>
                  <a:latin typeface="方正兰亭中黑_GBK" pitchFamily="2" charset="-122"/>
                  <a:ea typeface="方正兰亭中黑_GBK" pitchFamily="2" charset="-122"/>
                </a:rPr>
                <a:t>添加标题</a:t>
              </a:r>
              <a:endParaRPr lang="en-US" altLang="zh-CN" sz="1800" dirty="0">
                <a:solidFill>
                  <a:schemeClr val="bg1">
                    <a:lumMod val="65000"/>
                  </a:schemeClr>
                </a:solidFill>
                <a:latin typeface="方正兰亭中黑_GBK" pitchFamily="2" charset="-122"/>
                <a:ea typeface="方正兰亭中黑_GBK" pitchFamily="2" charset="-122"/>
              </a:endParaRPr>
            </a:p>
          </p:txBody>
        </p:sp>
        <p:sp>
          <p:nvSpPr>
            <p:cNvPr id="50" name="Rectangle 13" descr="FD1DDF730CE4456e89755B07FE1653D0# #Rectangle 13"/>
            <p:cNvSpPr>
              <a:spLocks noChangeArrowheads="1"/>
            </p:cNvSpPr>
            <p:nvPr/>
          </p:nvSpPr>
          <p:spPr bwMode="auto">
            <a:xfrm>
              <a:off x="1733387" y="5429971"/>
              <a:ext cx="2321455" cy="574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spcBef>
                  <a:spcPct val="0"/>
                </a:spcBef>
                <a:buNone/>
                <a:defRPr/>
              </a:pPr>
              <a:r>
                <a:rPr lang="zh-CN" altLang="en-US" sz="1200" dirty="0">
                  <a:solidFill>
                    <a:schemeClr val="bg1">
                      <a:lumMod val="65000"/>
                    </a:schemeClr>
                  </a:solidFill>
                  <a:latin typeface="方正兰亭纤黑简体" pitchFamily="65" charset="-122"/>
                  <a:ea typeface="方正兰亭纤黑简体" pitchFamily="65" charset="-122"/>
                </a:rPr>
                <a:t>此处添加目标扼要说明，</a:t>
              </a:r>
              <a:endParaRPr lang="en-US" altLang="zh-CN" sz="1200" dirty="0">
                <a:solidFill>
                  <a:schemeClr val="bg1">
                    <a:lumMod val="65000"/>
                  </a:schemeClr>
                </a:solidFill>
                <a:latin typeface="方正兰亭纤黑简体" pitchFamily="65" charset="-122"/>
                <a:ea typeface="方正兰亭纤黑简体" pitchFamily="65" charset="-122"/>
              </a:endParaRPr>
            </a:p>
            <a:p>
              <a:pPr algn="just" eaLnBrk="1" hangingPunct="1">
                <a:spcBef>
                  <a:spcPct val="0"/>
                </a:spcBef>
                <a:buNone/>
                <a:defRPr/>
              </a:pPr>
              <a:r>
                <a:rPr lang="zh-CN" altLang="en-US" sz="1200" dirty="0">
                  <a:solidFill>
                    <a:schemeClr val="bg1">
                      <a:lumMod val="65000"/>
                    </a:schemeClr>
                  </a:solidFill>
                  <a:latin typeface="方正兰亭纤黑简体" pitchFamily="65" charset="-122"/>
                  <a:ea typeface="方正兰亭纤黑简体" pitchFamily="65" charset="-122"/>
                </a:rPr>
                <a:t>添加简短说明文字。</a:t>
              </a:r>
              <a:endParaRPr lang="en-US" altLang="zh-CN" sz="1200" dirty="0">
                <a:solidFill>
                  <a:schemeClr val="bg1">
                    <a:lumMod val="65000"/>
                  </a:schemeClr>
                </a:solidFill>
                <a:latin typeface="方正兰亭纤黑简体" pitchFamily="65" charset="-122"/>
                <a:ea typeface="方正兰亭纤黑简体" pitchFamily="65" charset="-122"/>
              </a:endParaRPr>
            </a:p>
          </p:txBody>
        </p:sp>
        <p:sp>
          <p:nvSpPr>
            <p:cNvPr id="51" name="Rectangle 13" descr="FD1DDF730CE4456e89755B07FE1653D0# #Rectangle 13"/>
            <p:cNvSpPr>
              <a:spLocks noChangeArrowheads="1"/>
            </p:cNvSpPr>
            <p:nvPr/>
          </p:nvSpPr>
          <p:spPr bwMode="auto">
            <a:xfrm>
              <a:off x="8297604" y="2273755"/>
              <a:ext cx="1950402" cy="459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None/>
                <a:defRPr/>
              </a:pPr>
              <a:r>
                <a:rPr lang="zh-CN" altLang="en-US" sz="1800" dirty="0">
                  <a:solidFill>
                    <a:schemeClr val="bg1">
                      <a:lumMod val="65000"/>
                    </a:schemeClr>
                  </a:solidFill>
                  <a:latin typeface="方正兰亭中黑_GBK" pitchFamily="2" charset="-122"/>
                  <a:ea typeface="方正兰亭中黑_GBK" pitchFamily="2" charset="-122"/>
                </a:rPr>
                <a:t>添加标题</a:t>
              </a:r>
              <a:endParaRPr lang="en-US" altLang="zh-CN" sz="1800" dirty="0">
                <a:solidFill>
                  <a:schemeClr val="bg1">
                    <a:lumMod val="65000"/>
                  </a:schemeClr>
                </a:solidFill>
                <a:latin typeface="方正兰亭中黑_GBK" pitchFamily="2" charset="-122"/>
                <a:ea typeface="方正兰亭中黑_GBK" pitchFamily="2" charset="-122"/>
              </a:endParaRPr>
            </a:p>
          </p:txBody>
        </p:sp>
        <p:sp>
          <p:nvSpPr>
            <p:cNvPr id="52" name="Rectangle 13" descr="FD1DDF730CE4456e89755B07FE1653D0# #Rectangle 13"/>
            <p:cNvSpPr>
              <a:spLocks noChangeArrowheads="1"/>
            </p:cNvSpPr>
            <p:nvPr/>
          </p:nvSpPr>
          <p:spPr bwMode="auto">
            <a:xfrm>
              <a:off x="8297600" y="2631368"/>
              <a:ext cx="2321455" cy="574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spcBef>
                  <a:spcPct val="0"/>
                </a:spcBef>
                <a:buNone/>
                <a:defRPr/>
              </a:pPr>
              <a:r>
                <a:rPr lang="zh-CN" altLang="en-US" sz="1200" dirty="0">
                  <a:solidFill>
                    <a:schemeClr val="bg1">
                      <a:lumMod val="65000"/>
                    </a:schemeClr>
                  </a:solidFill>
                  <a:latin typeface="方正兰亭纤黑简体" pitchFamily="65" charset="-122"/>
                  <a:ea typeface="方正兰亭纤黑简体" pitchFamily="65" charset="-122"/>
                </a:rPr>
                <a:t>此处添加目标扼要说明，</a:t>
              </a:r>
              <a:endParaRPr lang="en-US" altLang="zh-CN" sz="1200" dirty="0">
                <a:solidFill>
                  <a:schemeClr val="bg1">
                    <a:lumMod val="65000"/>
                  </a:schemeClr>
                </a:solidFill>
                <a:latin typeface="方正兰亭纤黑简体" pitchFamily="65" charset="-122"/>
                <a:ea typeface="方正兰亭纤黑简体" pitchFamily="65" charset="-122"/>
              </a:endParaRPr>
            </a:p>
            <a:p>
              <a:pPr algn="just" eaLnBrk="1" hangingPunct="1">
                <a:spcBef>
                  <a:spcPct val="0"/>
                </a:spcBef>
                <a:buNone/>
                <a:defRPr/>
              </a:pPr>
              <a:r>
                <a:rPr lang="zh-CN" altLang="en-US" sz="1200" dirty="0">
                  <a:solidFill>
                    <a:schemeClr val="bg1">
                      <a:lumMod val="65000"/>
                    </a:schemeClr>
                  </a:solidFill>
                  <a:latin typeface="方正兰亭纤黑简体" pitchFamily="65" charset="-122"/>
                  <a:ea typeface="方正兰亭纤黑简体" pitchFamily="65" charset="-122"/>
                </a:rPr>
                <a:t>添加简短说明文字。</a:t>
              </a:r>
              <a:endParaRPr lang="en-US" altLang="zh-CN" sz="1200" dirty="0">
                <a:solidFill>
                  <a:schemeClr val="bg1">
                    <a:lumMod val="65000"/>
                  </a:schemeClr>
                </a:solidFill>
                <a:latin typeface="方正兰亭纤黑简体" pitchFamily="65" charset="-122"/>
                <a:ea typeface="方正兰亭纤黑简体" pitchFamily="65" charset="-122"/>
              </a:endParaRPr>
            </a:p>
          </p:txBody>
        </p:sp>
        <p:sp>
          <p:nvSpPr>
            <p:cNvPr id="53" name="Rectangle 13" descr="FD1DDF730CE4456e89755B07FE1653D0# #Rectangle 13"/>
            <p:cNvSpPr>
              <a:spLocks noChangeArrowheads="1"/>
            </p:cNvSpPr>
            <p:nvPr/>
          </p:nvSpPr>
          <p:spPr bwMode="auto">
            <a:xfrm>
              <a:off x="6392745" y="5072358"/>
              <a:ext cx="1950402" cy="459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None/>
                <a:defRPr/>
              </a:pPr>
              <a:r>
                <a:rPr lang="zh-CN" altLang="en-US" sz="1800" dirty="0">
                  <a:solidFill>
                    <a:schemeClr val="bg1">
                      <a:lumMod val="65000"/>
                    </a:schemeClr>
                  </a:solidFill>
                  <a:latin typeface="方正兰亭中黑_GBK" pitchFamily="2" charset="-122"/>
                  <a:ea typeface="方正兰亭中黑_GBK" pitchFamily="2" charset="-122"/>
                </a:rPr>
                <a:t>添加标题</a:t>
              </a:r>
              <a:endParaRPr lang="en-US" altLang="zh-CN" sz="1800" dirty="0">
                <a:solidFill>
                  <a:schemeClr val="bg1">
                    <a:lumMod val="65000"/>
                  </a:schemeClr>
                </a:solidFill>
                <a:latin typeface="方正兰亭中黑_GBK" pitchFamily="2" charset="-122"/>
                <a:ea typeface="方正兰亭中黑_GBK" pitchFamily="2" charset="-122"/>
              </a:endParaRPr>
            </a:p>
          </p:txBody>
        </p:sp>
        <p:sp>
          <p:nvSpPr>
            <p:cNvPr id="54" name="Rectangle 13" descr="FD1DDF730CE4456e89755B07FE1653D0# #Rectangle 13"/>
            <p:cNvSpPr>
              <a:spLocks noChangeArrowheads="1"/>
            </p:cNvSpPr>
            <p:nvPr/>
          </p:nvSpPr>
          <p:spPr bwMode="auto">
            <a:xfrm>
              <a:off x="6392742" y="5429971"/>
              <a:ext cx="2321455" cy="574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spcBef>
                  <a:spcPct val="0"/>
                </a:spcBef>
                <a:buNone/>
                <a:defRPr/>
              </a:pPr>
              <a:r>
                <a:rPr lang="zh-CN" altLang="en-US" sz="1200" dirty="0">
                  <a:solidFill>
                    <a:schemeClr val="bg1">
                      <a:lumMod val="65000"/>
                    </a:schemeClr>
                  </a:solidFill>
                  <a:latin typeface="方正兰亭纤黑简体" pitchFamily="65" charset="-122"/>
                  <a:ea typeface="方正兰亭纤黑简体" pitchFamily="65" charset="-122"/>
                </a:rPr>
                <a:t>此处添加目标扼要说明，</a:t>
              </a:r>
              <a:endParaRPr lang="en-US" altLang="zh-CN" sz="1200" dirty="0">
                <a:solidFill>
                  <a:schemeClr val="bg1">
                    <a:lumMod val="65000"/>
                  </a:schemeClr>
                </a:solidFill>
                <a:latin typeface="方正兰亭纤黑简体" pitchFamily="65" charset="-122"/>
                <a:ea typeface="方正兰亭纤黑简体" pitchFamily="65" charset="-122"/>
              </a:endParaRPr>
            </a:p>
            <a:p>
              <a:pPr algn="just" eaLnBrk="1" hangingPunct="1">
                <a:spcBef>
                  <a:spcPct val="0"/>
                </a:spcBef>
                <a:buNone/>
                <a:defRPr/>
              </a:pPr>
              <a:r>
                <a:rPr lang="zh-CN" altLang="en-US" sz="1200" dirty="0">
                  <a:solidFill>
                    <a:schemeClr val="bg1">
                      <a:lumMod val="65000"/>
                    </a:schemeClr>
                  </a:solidFill>
                  <a:latin typeface="方正兰亭纤黑简体" pitchFamily="65" charset="-122"/>
                  <a:ea typeface="方正兰亭纤黑简体" pitchFamily="65" charset="-122"/>
                </a:rPr>
                <a:t>添加简短说明文字。</a:t>
              </a:r>
              <a:endParaRPr lang="en-US" altLang="zh-CN" sz="1200" dirty="0">
                <a:solidFill>
                  <a:schemeClr val="bg1">
                    <a:lumMod val="65000"/>
                  </a:schemeClr>
                </a:solidFill>
                <a:latin typeface="方正兰亭纤黑简体" pitchFamily="65" charset="-122"/>
                <a:ea typeface="方正兰亭纤黑简体" pitchFamily="65"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anim calcmode="lin" valueType="num">
                                      <p:cBhvr>
                                        <p:cTn id="8" dur="750" fill="hold"/>
                                        <p:tgtEl>
                                          <p:spTgt spid="4"/>
                                        </p:tgtEl>
                                        <p:attrNameLst>
                                          <p:attrName>ppt_x</p:attrName>
                                        </p:attrNameLst>
                                      </p:cBhvr>
                                      <p:tavLst>
                                        <p:tav tm="0">
                                          <p:val>
                                            <p:strVal val="#ppt_x"/>
                                          </p:val>
                                        </p:tav>
                                        <p:tav tm="100000">
                                          <p:val>
                                            <p:strVal val="#ppt_x"/>
                                          </p:val>
                                        </p:tav>
                                      </p:tavLst>
                                    </p:anim>
                                    <p:anim calcmode="lin" valueType="num">
                                      <p:cBhvr>
                                        <p:cTn id="9" dur="75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456813"/>
            <a:ext cx="12190413" cy="800487"/>
            <a:chOff x="0" y="475863"/>
            <a:chExt cx="12190413" cy="800487"/>
          </a:xfrm>
        </p:grpSpPr>
        <p:sp>
          <p:nvSpPr>
            <p:cNvPr id="9" name="矩形 3"/>
            <p:cNvSpPr/>
            <p:nvPr/>
          </p:nvSpPr>
          <p:spPr>
            <a:xfrm>
              <a:off x="4581276" y="475863"/>
              <a:ext cx="3057229" cy="523212"/>
            </a:xfrm>
            <a:prstGeom prst="rect">
              <a:avLst/>
            </a:prstGeom>
            <a:noFill/>
            <a:ln w="9525">
              <a:noFill/>
              <a:miter/>
            </a:ln>
          </p:spPr>
          <p:txBody>
            <a:bodyPr wrap="none" lIns="91431" tIns="45716" rIns="91431" bIns="45716">
              <a:spAutoFit/>
            </a:bodyPr>
            <a:lstStyle/>
            <a:p>
              <a:pPr lvl="0" algn="ctr" eaLnBrk="1" hangingPunct="1">
                <a:buNone/>
              </a:pPr>
              <a:r>
                <a:rPr lang="zh-CN" altLang="en-US" sz="2800" b="1" dirty="0">
                  <a:solidFill>
                    <a:schemeClr val="tx2">
                      <a:lumMod val="50000"/>
                    </a:schemeClr>
                  </a:solidFill>
                  <a:latin typeface="Arial" panose="020B0604020202020204" pitchFamily="34" charset="0"/>
                  <a:ea typeface="微软雅黑" panose="020B0503020204020204" pitchFamily="34" charset="-122"/>
                  <a:sym typeface="Arial" panose="020B0604020202020204" pitchFamily="34" charset="0"/>
                </a:rPr>
                <a:t>加入你的标题描述</a:t>
              </a:r>
            </a:p>
          </p:txBody>
        </p:sp>
        <p:cxnSp>
          <p:nvCxnSpPr>
            <p:cNvPr id="3" name="直接连接符 2"/>
            <p:cNvCxnSpPr/>
            <p:nvPr/>
          </p:nvCxnSpPr>
          <p:spPr>
            <a:xfrm>
              <a:off x="0" y="1276350"/>
              <a:ext cx="12190413" cy="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48" name="AutoShape 36"/>
          <p:cNvSpPr>
            <a:spLocks noChangeArrowheads="1"/>
          </p:cNvSpPr>
          <p:nvPr/>
        </p:nvSpPr>
        <p:spPr bwMode="auto">
          <a:xfrm>
            <a:off x="1654175" y="3095625"/>
            <a:ext cx="1839913" cy="549275"/>
          </a:xfrm>
          <a:custGeom>
            <a:avLst/>
            <a:gdLst>
              <a:gd name="T0" fmla="*/ 2147483646 w 21600"/>
              <a:gd name="T1" fmla="*/ 177553805 h 21600"/>
              <a:gd name="T2" fmla="*/ 2147483646 w 21600"/>
              <a:gd name="T3" fmla="*/ 177553805 h 21600"/>
              <a:gd name="T4" fmla="*/ 2147483646 w 21600"/>
              <a:gd name="T5" fmla="*/ 177553805 h 21600"/>
              <a:gd name="T6" fmla="*/ 2147483646 w 21600"/>
              <a:gd name="T7" fmla="*/ 177553805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r" eaLnBrk="1" hangingPunct="1">
              <a:lnSpc>
                <a:spcPct val="120000"/>
              </a:lnSpc>
              <a:spcBef>
                <a:spcPts val="900"/>
              </a:spcBef>
            </a:pPr>
            <a:r>
              <a:rPr lang="en-US" altLang="zh-CN" sz="800">
                <a:solidFill>
                  <a:srgbClr val="A6A6A6"/>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s-ES" altLang="zh-CN" sz="1000">
              <a:solidFill>
                <a:srgbClr val="A6A6A6"/>
              </a:solidFill>
              <a:latin typeface="Arial" panose="020B0604020202020204" pitchFamily="34" charset="0"/>
              <a:ea typeface="微软雅黑" panose="020B0503020204020204" pitchFamily="34" charset="-122"/>
              <a:sym typeface="Arial" panose="020B0604020202020204" pitchFamily="34" charset="0"/>
            </a:endParaRPr>
          </a:p>
        </p:txBody>
      </p:sp>
      <p:sp>
        <p:nvSpPr>
          <p:cNvPr id="49" name="AutoShape 37"/>
          <p:cNvSpPr>
            <a:spLocks noChangeArrowheads="1"/>
          </p:cNvSpPr>
          <p:nvPr/>
        </p:nvSpPr>
        <p:spPr bwMode="auto">
          <a:xfrm>
            <a:off x="2103438" y="2797175"/>
            <a:ext cx="1392237" cy="239713"/>
          </a:xfrm>
          <a:custGeom>
            <a:avLst/>
            <a:gdLst>
              <a:gd name="T0" fmla="*/ 2147483646 w 21600"/>
              <a:gd name="T1" fmla="*/ 14846403 h 21600"/>
              <a:gd name="T2" fmla="*/ 2147483646 w 21600"/>
              <a:gd name="T3" fmla="*/ 14846403 h 21600"/>
              <a:gd name="T4" fmla="*/ 2147483646 w 21600"/>
              <a:gd name="T5" fmla="*/ 14846403 h 21600"/>
              <a:gd name="T6" fmla="*/ 2147483646 w 21600"/>
              <a:gd name="T7" fmla="*/ 14846403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0091" tIns="20091" rIns="20091" bIns="20091" anchor="ctr"/>
          <a:lstStyle/>
          <a:p>
            <a:pPr algn="r" eaLnBrk="1" hangingPunct="1">
              <a:lnSpc>
                <a:spcPct val="120000"/>
              </a:lnSpc>
            </a:pPr>
            <a:r>
              <a:rPr lang="zh-CN" altLang="en-US" sz="1400">
                <a:solidFill>
                  <a:srgbClr val="A6A6A6"/>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s-ES" altLang="zh-CN" sz="1400">
              <a:solidFill>
                <a:srgbClr val="A6A6A6"/>
              </a:solidFill>
              <a:latin typeface="Arial" panose="020B0604020202020204" pitchFamily="34" charset="0"/>
              <a:ea typeface="微软雅黑" panose="020B0503020204020204" pitchFamily="34" charset="-122"/>
              <a:sym typeface="Arial" panose="020B0604020202020204" pitchFamily="34" charset="0"/>
            </a:endParaRPr>
          </a:p>
        </p:txBody>
      </p:sp>
      <p:sp>
        <p:nvSpPr>
          <p:cNvPr id="50" name="AutoShape 38"/>
          <p:cNvSpPr/>
          <p:nvPr/>
        </p:nvSpPr>
        <p:spPr bwMode="auto">
          <a:xfrm>
            <a:off x="3605213" y="2838450"/>
            <a:ext cx="228600" cy="228600"/>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solidFill>
            <a:schemeClr val="tx2">
              <a:lumMod val="50000"/>
            </a:schemeClr>
          </a:solidFill>
          <a:ln w="25400" cap="flat" cmpd="sng">
            <a:solidFill>
              <a:srgbClr val="000000">
                <a:alpha val="0"/>
              </a:srgbClr>
            </a:solidFill>
            <a:prstDash val="solid"/>
            <a:miter lim="0"/>
          </a:ln>
          <a:effectLst/>
        </p:spPr>
        <p:txBody>
          <a:bodyPr lIns="0" tIns="0" rIns="0" bIns="0" anchor="ctr"/>
          <a:lstStyle/>
          <a:p>
            <a:pPr algn="r" defTabSz="307975" eaLnBrk="1" hangingPunct="1">
              <a:lnSpc>
                <a:spcPct val="120000"/>
              </a:lnSpc>
              <a:defRPr/>
            </a:pPr>
            <a:endParaRPr lang="es-ES" sz="2110" noProof="1">
              <a:solidFill>
                <a:schemeClr val="bg1">
                  <a:lumMod val="65000"/>
                </a:schemeClr>
              </a:solidFill>
              <a:effectLst>
                <a:outerShdw blurRad="38100" dist="38100" dir="2700000" algn="tl">
                  <a:srgbClr val="000000"/>
                </a:outerShdw>
              </a:effectLst>
              <a:latin typeface="Arial" panose="020B0604020202020204" pitchFamily="34" charset="0"/>
              <a:ea typeface="微软雅黑" panose="020B0503020204020204" pitchFamily="34" charset="-122"/>
              <a:cs typeface="Gill Sans" charset="0"/>
              <a:sym typeface="Arial" panose="020B0604020202020204" pitchFamily="34" charset="0"/>
            </a:endParaRPr>
          </a:p>
        </p:txBody>
      </p:sp>
      <p:sp>
        <p:nvSpPr>
          <p:cNvPr id="51" name="AutoShape 39"/>
          <p:cNvSpPr>
            <a:spLocks noChangeArrowheads="1"/>
          </p:cNvSpPr>
          <p:nvPr/>
        </p:nvSpPr>
        <p:spPr bwMode="auto">
          <a:xfrm>
            <a:off x="8926513" y="3095625"/>
            <a:ext cx="1789112" cy="549275"/>
          </a:xfrm>
          <a:custGeom>
            <a:avLst/>
            <a:gdLst>
              <a:gd name="T0" fmla="*/ 2147483646 w 21600"/>
              <a:gd name="T1" fmla="*/ 177553805 h 21600"/>
              <a:gd name="T2" fmla="*/ 2147483646 w 21600"/>
              <a:gd name="T3" fmla="*/ 177553805 h 21600"/>
              <a:gd name="T4" fmla="*/ 2147483646 w 21600"/>
              <a:gd name="T5" fmla="*/ 177553805 h 21600"/>
              <a:gd name="T6" fmla="*/ 2147483646 w 21600"/>
              <a:gd name="T7" fmla="*/ 177553805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lnSpc>
                <a:spcPct val="120000"/>
              </a:lnSpc>
              <a:spcBef>
                <a:spcPts val="900"/>
              </a:spcBef>
            </a:pPr>
            <a:r>
              <a:rPr lang="en-US" altLang="zh-CN" sz="800">
                <a:solidFill>
                  <a:srgbClr val="A6A6A6"/>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s-ES" altLang="zh-CN" sz="1000">
              <a:solidFill>
                <a:srgbClr val="A6A6A6"/>
              </a:solidFill>
              <a:latin typeface="Arial" panose="020B0604020202020204" pitchFamily="34" charset="0"/>
              <a:ea typeface="微软雅黑" panose="020B0503020204020204" pitchFamily="34" charset="-122"/>
              <a:sym typeface="Arial" panose="020B0604020202020204" pitchFamily="34" charset="0"/>
            </a:endParaRPr>
          </a:p>
        </p:txBody>
      </p:sp>
      <p:sp>
        <p:nvSpPr>
          <p:cNvPr id="52" name="AutoShape 40"/>
          <p:cNvSpPr>
            <a:spLocks noChangeArrowheads="1"/>
          </p:cNvSpPr>
          <p:nvPr/>
        </p:nvSpPr>
        <p:spPr bwMode="auto">
          <a:xfrm>
            <a:off x="8918575" y="2797175"/>
            <a:ext cx="1430338" cy="268288"/>
          </a:xfrm>
          <a:custGeom>
            <a:avLst/>
            <a:gdLst>
              <a:gd name="T0" fmla="*/ 2147483646 w 21600"/>
              <a:gd name="T1" fmla="*/ 20792382 h 21600"/>
              <a:gd name="T2" fmla="*/ 2147483646 w 21600"/>
              <a:gd name="T3" fmla="*/ 20792382 h 21600"/>
              <a:gd name="T4" fmla="*/ 2147483646 w 21600"/>
              <a:gd name="T5" fmla="*/ 20792382 h 21600"/>
              <a:gd name="T6" fmla="*/ 2147483646 w 21600"/>
              <a:gd name="T7" fmla="*/ 20792382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0091" tIns="20091" rIns="20091" bIns="20091" anchor="ctr"/>
          <a:lstStyle/>
          <a:p>
            <a:pPr eaLnBrk="1" hangingPunct="1">
              <a:lnSpc>
                <a:spcPct val="120000"/>
              </a:lnSpc>
            </a:pPr>
            <a:r>
              <a:rPr lang="zh-CN" altLang="en-US" sz="1400">
                <a:solidFill>
                  <a:srgbClr val="A6A6A6"/>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s-ES" altLang="zh-CN" sz="1400">
              <a:solidFill>
                <a:srgbClr val="A6A6A6"/>
              </a:solidFill>
              <a:latin typeface="Arial" panose="020B0604020202020204" pitchFamily="34" charset="0"/>
              <a:ea typeface="微软雅黑" panose="020B0503020204020204" pitchFamily="34" charset="-122"/>
              <a:sym typeface="Arial" panose="020B0604020202020204" pitchFamily="34" charset="0"/>
            </a:endParaRPr>
          </a:p>
        </p:txBody>
      </p:sp>
      <p:sp>
        <p:nvSpPr>
          <p:cNvPr id="53" name="AutoShape 41"/>
          <p:cNvSpPr/>
          <p:nvPr/>
        </p:nvSpPr>
        <p:spPr bwMode="auto">
          <a:xfrm>
            <a:off x="8632825" y="2838450"/>
            <a:ext cx="227013" cy="228600"/>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solidFill>
            <a:schemeClr val="tx2">
              <a:lumMod val="50000"/>
            </a:schemeClr>
          </a:solidFill>
          <a:ln w="25400" cap="flat" cmpd="sng">
            <a:solidFill>
              <a:srgbClr val="000000">
                <a:alpha val="0"/>
              </a:srgbClr>
            </a:solidFill>
            <a:prstDash val="solid"/>
            <a:miter lim="0"/>
          </a:ln>
          <a:effectLst/>
        </p:spPr>
        <p:txBody>
          <a:bodyPr lIns="0" tIns="0" rIns="0" bIns="0" anchor="ctr"/>
          <a:lstStyle/>
          <a:p>
            <a:pPr defTabSz="307975" eaLnBrk="1" hangingPunct="1">
              <a:lnSpc>
                <a:spcPct val="120000"/>
              </a:lnSpc>
              <a:defRPr/>
            </a:pPr>
            <a:endParaRPr lang="es-ES" sz="2110" noProof="1">
              <a:solidFill>
                <a:schemeClr val="bg1">
                  <a:lumMod val="65000"/>
                </a:schemeClr>
              </a:solidFill>
              <a:effectLst>
                <a:outerShdw blurRad="38100" dist="38100" dir="2700000" algn="tl">
                  <a:srgbClr val="000000"/>
                </a:outerShdw>
              </a:effectLst>
              <a:latin typeface="Arial" panose="020B0604020202020204" pitchFamily="34" charset="0"/>
              <a:ea typeface="微软雅黑" panose="020B0503020204020204" pitchFamily="34" charset="-122"/>
              <a:cs typeface="Gill Sans" charset="0"/>
              <a:sym typeface="Arial" panose="020B0604020202020204" pitchFamily="34" charset="0"/>
            </a:endParaRPr>
          </a:p>
        </p:txBody>
      </p:sp>
      <p:sp>
        <p:nvSpPr>
          <p:cNvPr id="54" name="AutoShape 48"/>
          <p:cNvSpPr>
            <a:spLocks noChangeArrowheads="1"/>
          </p:cNvSpPr>
          <p:nvPr/>
        </p:nvSpPr>
        <p:spPr bwMode="auto">
          <a:xfrm>
            <a:off x="1655763" y="4883150"/>
            <a:ext cx="1839912" cy="549275"/>
          </a:xfrm>
          <a:custGeom>
            <a:avLst/>
            <a:gdLst>
              <a:gd name="T0" fmla="*/ 2147483646 w 21600"/>
              <a:gd name="T1" fmla="*/ 177553805 h 21600"/>
              <a:gd name="T2" fmla="*/ 2147483646 w 21600"/>
              <a:gd name="T3" fmla="*/ 177553805 h 21600"/>
              <a:gd name="T4" fmla="*/ 2147483646 w 21600"/>
              <a:gd name="T5" fmla="*/ 177553805 h 21600"/>
              <a:gd name="T6" fmla="*/ 2147483646 w 21600"/>
              <a:gd name="T7" fmla="*/ 177553805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r" eaLnBrk="1" hangingPunct="1">
              <a:lnSpc>
                <a:spcPct val="120000"/>
              </a:lnSpc>
              <a:spcBef>
                <a:spcPts val="900"/>
              </a:spcBef>
            </a:pPr>
            <a:r>
              <a:rPr lang="en-US" altLang="zh-CN" sz="800">
                <a:solidFill>
                  <a:srgbClr val="A6A6A6"/>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s-ES" altLang="zh-CN" sz="1000">
              <a:solidFill>
                <a:srgbClr val="A6A6A6"/>
              </a:solidFill>
              <a:latin typeface="Arial" panose="020B0604020202020204" pitchFamily="34" charset="0"/>
              <a:ea typeface="微软雅黑" panose="020B0503020204020204" pitchFamily="34" charset="-122"/>
              <a:sym typeface="Arial" panose="020B0604020202020204" pitchFamily="34" charset="0"/>
            </a:endParaRPr>
          </a:p>
        </p:txBody>
      </p:sp>
      <p:sp>
        <p:nvSpPr>
          <p:cNvPr id="55" name="AutoShape 49"/>
          <p:cNvSpPr>
            <a:spLocks noChangeArrowheads="1"/>
          </p:cNvSpPr>
          <p:nvPr/>
        </p:nvSpPr>
        <p:spPr bwMode="auto">
          <a:xfrm>
            <a:off x="2105025" y="4584700"/>
            <a:ext cx="1390650" cy="241300"/>
          </a:xfrm>
          <a:custGeom>
            <a:avLst/>
            <a:gdLst>
              <a:gd name="T0" fmla="*/ 2147483646 w 21600"/>
              <a:gd name="T1" fmla="*/ 15043636 h 21600"/>
              <a:gd name="T2" fmla="*/ 2147483646 w 21600"/>
              <a:gd name="T3" fmla="*/ 15043636 h 21600"/>
              <a:gd name="T4" fmla="*/ 2147483646 w 21600"/>
              <a:gd name="T5" fmla="*/ 15043636 h 21600"/>
              <a:gd name="T6" fmla="*/ 2147483646 w 21600"/>
              <a:gd name="T7" fmla="*/ 1504363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0091" tIns="20091" rIns="20091" bIns="20091" anchor="ctr"/>
          <a:lstStyle/>
          <a:p>
            <a:pPr algn="r" eaLnBrk="1" hangingPunct="1">
              <a:lnSpc>
                <a:spcPct val="120000"/>
              </a:lnSpc>
            </a:pPr>
            <a:r>
              <a:rPr lang="zh-CN" altLang="en-US" sz="1400">
                <a:solidFill>
                  <a:srgbClr val="A6A6A6"/>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s-ES" altLang="zh-CN" sz="1400">
              <a:solidFill>
                <a:srgbClr val="A6A6A6"/>
              </a:solidFill>
              <a:latin typeface="Arial" panose="020B0604020202020204" pitchFamily="34" charset="0"/>
              <a:ea typeface="微软雅黑" panose="020B0503020204020204" pitchFamily="34" charset="-122"/>
              <a:sym typeface="Arial" panose="020B0604020202020204" pitchFamily="34" charset="0"/>
            </a:endParaRPr>
          </a:p>
        </p:txBody>
      </p:sp>
      <p:sp>
        <p:nvSpPr>
          <p:cNvPr id="56" name="AutoShape 50"/>
          <p:cNvSpPr/>
          <p:nvPr/>
        </p:nvSpPr>
        <p:spPr bwMode="auto">
          <a:xfrm>
            <a:off x="3606800" y="4625975"/>
            <a:ext cx="228600" cy="228600"/>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solidFill>
            <a:schemeClr val="tx2">
              <a:lumMod val="50000"/>
            </a:schemeClr>
          </a:solidFill>
          <a:ln w="25400" cap="flat" cmpd="sng">
            <a:solidFill>
              <a:srgbClr val="000000">
                <a:alpha val="0"/>
              </a:srgbClr>
            </a:solidFill>
            <a:prstDash val="solid"/>
            <a:miter lim="0"/>
          </a:ln>
          <a:effectLst/>
        </p:spPr>
        <p:txBody>
          <a:bodyPr lIns="0" tIns="0" rIns="0" bIns="0" anchor="ctr"/>
          <a:lstStyle/>
          <a:p>
            <a:pPr algn="r" defTabSz="307975" eaLnBrk="1" hangingPunct="1">
              <a:lnSpc>
                <a:spcPct val="120000"/>
              </a:lnSpc>
              <a:defRPr/>
            </a:pPr>
            <a:endParaRPr lang="es-ES" sz="2110" noProof="1">
              <a:solidFill>
                <a:schemeClr val="bg1">
                  <a:lumMod val="65000"/>
                </a:schemeClr>
              </a:solidFill>
              <a:effectLst>
                <a:outerShdw blurRad="38100" dist="38100" dir="2700000" algn="tl">
                  <a:srgbClr val="000000"/>
                </a:outerShdw>
              </a:effectLst>
              <a:latin typeface="Arial" panose="020B0604020202020204" pitchFamily="34" charset="0"/>
              <a:ea typeface="微软雅黑" panose="020B0503020204020204" pitchFamily="34" charset="-122"/>
              <a:cs typeface="Gill Sans" charset="0"/>
              <a:sym typeface="Arial" panose="020B0604020202020204" pitchFamily="34" charset="0"/>
            </a:endParaRPr>
          </a:p>
        </p:txBody>
      </p:sp>
      <p:sp>
        <p:nvSpPr>
          <p:cNvPr id="57" name="AutoShape 51"/>
          <p:cNvSpPr>
            <a:spLocks noChangeArrowheads="1"/>
          </p:cNvSpPr>
          <p:nvPr/>
        </p:nvSpPr>
        <p:spPr bwMode="auto">
          <a:xfrm>
            <a:off x="8897938" y="4883150"/>
            <a:ext cx="1787525" cy="549275"/>
          </a:xfrm>
          <a:custGeom>
            <a:avLst/>
            <a:gdLst>
              <a:gd name="T0" fmla="*/ 2147483646 w 21600"/>
              <a:gd name="T1" fmla="*/ 177553805 h 21600"/>
              <a:gd name="T2" fmla="*/ 2147483646 w 21600"/>
              <a:gd name="T3" fmla="*/ 177553805 h 21600"/>
              <a:gd name="T4" fmla="*/ 2147483646 w 21600"/>
              <a:gd name="T5" fmla="*/ 177553805 h 21600"/>
              <a:gd name="T6" fmla="*/ 2147483646 w 21600"/>
              <a:gd name="T7" fmla="*/ 177553805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lnSpc>
                <a:spcPct val="120000"/>
              </a:lnSpc>
              <a:spcBef>
                <a:spcPts val="900"/>
              </a:spcBef>
            </a:pPr>
            <a:r>
              <a:rPr lang="en-US" altLang="zh-CN" sz="800">
                <a:solidFill>
                  <a:srgbClr val="A6A6A6"/>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s-ES" altLang="zh-CN" sz="1000">
              <a:solidFill>
                <a:srgbClr val="A6A6A6"/>
              </a:solidFill>
              <a:latin typeface="Arial" panose="020B0604020202020204" pitchFamily="34" charset="0"/>
              <a:ea typeface="微软雅黑" panose="020B0503020204020204" pitchFamily="34" charset="-122"/>
              <a:sym typeface="Arial" panose="020B0604020202020204" pitchFamily="34" charset="0"/>
            </a:endParaRPr>
          </a:p>
        </p:txBody>
      </p:sp>
      <p:sp>
        <p:nvSpPr>
          <p:cNvPr id="58" name="AutoShape 52"/>
          <p:cNvSpPr>
            <a:spLocks noChangeArrowheads="1"/>
          </p:cNvSpPr>
          <p:nvPr/>
        </p:nvSpPr>
        <p:spPr bwMode="auto">
          <a:xfrm>
            <a:off x="8890000" y="4584700"/>
            <a:ext cx="1430338" cy="269875"/>
          </a:xfrm>
          <a:custGeom>
            <a:avLst/>
            <a:gdLst>
              <a:gd name="T0" fmla="*/ 2147483646 w 21600"/>
              <a:gd name="T1" fmla="*/ 21039105 h 21600"/>
              <a:gd name="T2" fmla="*/ 2147483646 w 21600"/>
              <a:gd name="T3" fmla="*/ 21039105 h 21600"/>
              <a:gd name="T4" fmla="*/ 2147483646 w 21600"/>
              <a:gd name="T5" fmla="*/ 21039105 h 21600"/>
              <a:gd name="T6" fmla="*/ 2147483646 w 21600"/>
              <a:gd name="T7" fmla="*/ 21039105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0091" tIns="20091" rIns="20091" bIns="20091" anchor="ctr"/>
          <a:lstStyle/>
          <a:p>
            <a:pPr eaLnBrk="1" hangingPunct="1">
              <a:lnSpc>
                <a:spcPct val="120000"/>
              </a:lnSpc>
            </a:pPr>
            <a:r>
              <a:rPr lang="zh-CN" altLang="en-US" sz="1400">
                <a:solidFill>
                  <a:srgbClr val="A6A6A6"/>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s-ES" altLang="zh-CN" sz="1400">
              <a:solidFill>
                <a:srgbClr val="A6A6A6"/>
              </a:solidFill>
              <a:latin typeface="Arial" panose="020B0604020202020204" pitchFamily="34" charset="0"/>
              <a:ea typeface="微软雅黑" panose="020B0503020204020204" pitchFamily="34" charset="-122"/>
              <a:sym typeface="Arial" panose="020B0604020202020204" pitchFamily="34" charset="0"/>
            </a:endParaRPr>
          </a:p>
        </p:txBody>
      </p:sp>
      <p:sp>
        <p:nvSpPr>
          <p:cNvPr id="59" name="AutoShape 53"/>
          <p:cNvSpPr/>
          <p:nvPr/>
        </p:nvSpPr>
        <p:spPr bwMode="auto">
          <a:xfrm>
            <a:off x="8604250" y="4625975"/>
            <a:ext cx="227013" cy="228600"/>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solidFill>
            <a:schemeClr val="tx2">
              <a:lumMod val="50000"/>
            </a:schemeClr>
          </a:solidFill>
          <a:ln w="25400" cap="flat" cmpd="sng">
            <a:solidFill>
              <a:srgbClr val="000000">
                <a:alpha val="0"/>
              </a:srgbClr>
            </a:solidFill>
            <a:prstDash val="solid"/>
            <a:miter lim="0"/>
          </a:ln>
          <a:effectLst/>
        </p:spPr>
        <p:txBody>
          <a:bodyPr lIns="0" tIns="0" rIns="0" bIns="0" anchor="ctr"/>
          <a:lstStyle/>
          <a:p>
            <a:pPr defTabSz="307975" eaLnBrk="1" hangingPunct="1">
              <a:lnSpc>
                <a:spcPct val="120000"/>
              </a:lnSpc>
              <a:defRPr/>
            </a:pPr>
            <a:endParaRPr lang="es-ES" sz="2110" noProof="1">
              <a:solidFill>
                <a:schemeClr val="bg1">
                  <a:lumMod val="65000"/>
                </a:schemeClr>
              </a:solidFill>
              <a:effectLst>
                <a:outerShdw blurRad="38100" dist="38100" dir="2700000" algn="tl">
                  <a:srgbClr val="000000"/>
                </a:outerShdw>
              </a:effectLst>
              <a:latin typeface="Arial" panose="020B0604020202020204" pitchFamily="34" charset="0"/>
              <a:ea typeface="微软雅黑" panose="020B0503020204020204" pitchFamily="34" charset="-122"/>
              <a:cs typeface="Gill Sans" charset="0"/>
              <a:sym typeface="Arial" panose="020B0604020202020204" pitchFamily="34" charset="0"/>
            </a:endParaRPr>
          </a:p>
        </p:txBody>
      </p:sp>
      <p:grpSp>
        <p:nvGrpSpPr>
          <p:cNvPr id="60" name="组合 59"/>
          <p:cNvGrpSpPr/>
          <p:nvPr/>
        </p:nvGrpSpPr>
        <p:grpSpPr>
          <a:xfrm>
            <a:off x="4361539" y="2208770"/>
            <a:ext cx="3804562" cy="3724954"/>
            <a:chOff x="4040440" y="1856932"/>
            <a:chExt cx="4283736" cy="4194102"/>
          </a:xfrm>
        </p:grpSpPr>
        <p:sp>
          <p:nvSpPr>
            <p:cNvPr id="61" name="椭圆 60"/>
            <p:cNvSpPr/>
            <p:nvPr/>
          </p:nvSpPr>
          <p:spPr>
            <a:xfrm>
              <a:off x="4664140" y="3005361"/>
              <a:ext cx="3045672" cy="3045673"/>
            </a:xfrm>
            <a:prstGeom prst="ellipse">
              <a:avLst/>
            </a:prstGeom>
            <a:noFill/>
            <a:ln w="762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b" anchorCtr="1"/>
            <a:lstStyle/>
            <a:p>
              <a:pPr algn="ctr">
                <a:defRPr/>
              </a:pPr>
              <a:r>
                <a:rPr lang="zh-CN" altLang="en-US" sz="3200" b="1" dirty="0">
                  <a:solidFill>
                    <a:schemeClr val="bg1">
                      <a:lumMod val="50000"/>
                    </a:schemeClr>
                  </a:solidFill>
                  <a:latin typeface="微软雅黑" panose="020B0503020204020204" pitchFamily="34" charset="-122"/>
                  <a:ea typeface="微软雅黑" panose="020B0503020204020204" pitchFamily="34" charset="-122"/>
                </a:rPr>
                <a:t>文字内容</a:t>
              </a:r>
            </a:p>
          </p:txBody>
        </p:sp>
        <p:sp>
          <p:nvSpPr>
            <p:cNvPr id="62" name="任意多边形 10"/>
            <p:cNvSpPr/>
            <p:nvPr/>
          </p:nvSpPr>
          <p:spPr>
            <a:xfrm>
              <a:off x="4044175" y="1856932"/>
              <a:ext cx="2017754" cy="2321134"/>
            </a:xfrm>
            <a:custGeom>
              <a:avLst/>
              <a:gdLst>
                <a:gd name="connsiteX0" fmla="*/ 1710175 w 1714090"/>
                <a:gd name="connsiteY0" fmla="*/ 0 h 1972478"/>
                <a:gd name="connsiteX1" fmla="*/ 1714090 w 1714090"/>
                <a:gd name="connsiteY1" fmla="*/ 1972478 h 1972478"/>
                <a:gd name="connsiteX2" fmla="*/ 0 w 1714090"/>
                <a:gd name="connsiteY2" fmla="*/ 982847 h 1972478"/>
              </a:gdLst>
              <a:ahLst/>
              <a:cxnLst>
                <a:cxn ang="0">
                  <a:pos x="connsiteX0" y="connsiteY0"/>
                </a:cxn>
                <a:cxn ang="0">
                  <a:pos x="connsiteX1" y="connsiteY1"/>
                </a:cxn>
                <a:cxn ang="0">
                  <a:pos x="connsiteX2" y="connsiteY2"/>
                </a:cxn>
              </a:cxnLst>
              <a:rect l="l" t="t" r="r" b="b"/>
              <a:pathLst>
                <a:path w="1714090" h="1972478">
                  <a:moveTo>
                    <a:pt x="1710175" y="0"/>
                  </a:moveTo>
                  <a:lnTo>
                    <a:pt x="1714090" y="1972478"/>
                  </a:lnTo>
                  <a:lnTo>
                    <a:pt x="0" y="982847"/>
                  </a:lnTo>
                  <a:close/>
                </a:path>
              </a:pathLst>
            </a:cu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04000" anchor="ctr"/>
            <a:lstStyle/>
            <a:p>
              <a:pPr algn="ctr">
                <a:defRPr/>
              </a:pPr>
              <a:r>
                <a:rPr lang="zh-CN" altLang="en-US" sz="2400" dirty="0">
                  <a:solidFill>
                    <a:srgbClr val="FFFFFF"/>
                  </a:solidFill>
                  <a:latin typeface="微软雅黑" panose="020B0503020204020204" pitchFamily="34" charset="-122"/>
                  <a:ea typeface="微软雅黑" panose="020B0503020204020204" pitchFamily="34" charset="-122"/>
                </a:rPr>
                <a:t>文字</a:t>
              </a:r>
            </a:p>
          </p:txBody>
        </p:sp>
        <p:sp>
          <p:nvSpPr>
            <p:cNvPr id="63" name="任意多边形 11"/>
            <p:cNvSpPr/>
            <p:nvPr/>
          </p:nvSpPr>
          <p:spPr>
            <a:xfrm>
              <a:off x="6301820" y="3326548"/>
              <a:ext cx="2014887" cy="2319267"/>
            </a:xfrm>
            <a:custGeom>
              <a:avLst/>
              <a:gdLst>
                <a:gd name="connsiteX0" fmla="*/ 1710174 w 1714090"/>
                <a:gd name="connsiteY0" fmla="*/ 0 h 1972478"/>
                <a:gd name="connsiteX1" fmla="*/ 1714090 w 1714090"/>
                <a:gd name="connsiteY1" fmla="*/ 1972478 h 1972478"/>
                <a:gd name="connsiteX2" fmla="*/ 0 w 1714090"/>
                <a:gd name="connsiteY2" fmla="*/ 982848 h 1972478"/>
              </a:gdLst>
              <a:ahLst/>
              <a:cxnLst>
                <a:cxn ang="0">
                  <a:pos x="connsiteX0" y="connsiteY0"/>
                </a:cxn>
                <a:cxn ang="0">
                  <a:pos x="connsiteX1" y="connsiteY1"/>
                </a:cxn>
                <a:cxn ang="0">
                  <a:pos x="connsiteX2" y="connsiteY2"/>
                </a:cxn>
              </a:cxnLst>
              <a:rect l="l" t="t" r="r" b="b"/>
              <a:pathLst>
                <a:path w="1714090" h="1972478">
                  <a:moveTo>
                    <a:pt x="1710174" y="0"/>
                  </a:moveTo>
                  <a:lnTo>
                    <a:pt x="1714090" y="1972478"/>
                  </a:lnTo>
                  <a:lnTo>
                    <a:pt x="0" y="982848"/>
                  </a:lnTo>
                  <a:close/>
                </a:path>
              </a:pathLst>
            </a:cu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24000" rIns="0" anchor="ctr"/>
            <a:lstStyle/>
            <a:p>
              <a:pPr algn="ctr">
                <a:defRPr/>
              </a:pPr>
              <a:r>
                <a:rPr lang="zh-CN" altLang="en-US" sz="2400" dirty="0">
                  <a:solidFill>
                    <a:srgbClr val="FFFFFF"/>
                  </a:solidFill>
                  <a:latin typeface="微软雅黑" panose="020B0503020204020204" pitchFamily="34" charset="-122"/>
                  <a:ea typeface="微软雅黑" panose="020B0503020204020204" pitchFamily="34" charset="-122"/>
                </a:rPr>
                <a:t>文字</a:t>
              </a:r>
            </a:p>
          </p:txBody>
        </p:sp>
        <p:sp>
          <p:nvSpPr>
            <p:cNvPr id="64" name="任意多边形 12"/>
            <p:cNvSpPr/>
            <p:nvPr/>
          </p:nvSpPr>
          <p:spPr>
            <a:xfrm>
              <a:off x="4040440" y="3326548"/>
              <a:ext cx="2017754" cy="2319267"/>
            </a:xfrm>
            <a:custGeom>
              <a:avLst/>
              <a:gdLst>
                <a:gd name="connsiteX0" fmla="*/ 3917 w 1714090"/>
                <a:gd name="connsiteY0" fmla="*/ 0 h 1972478"/>
                <a:gd name="connsiteX1" fmla="*/ 1714090 w 1714090"/>
                <a:gd name="connsiteY1" fmla="*/ 982848 h 1972478"/>
                <a:gd name="connsiteX2" fmla="*/ 0 w 1714090"/>
                <a:gd name="connsiteY2" fmla="*/ 1972478 h 1972478"/>
              </a:gdLst>
              <a:ahLst/>
              <a:cxnLst>
                <a:cxn ang="0">
                  <a:pos x="connsiteX0" y="connsiteY0"/>
                </a:cxn>
                <a:cxn ang="0">
                  <a:pos x="connsiteX1" y="connsiteY1"/>
                </a:cxn>
                <a:cxn ang="0">
                  <a:pos x="connsiteX2" y="connsiteY2"/>
                </a:cxn>
              </a:cxnLst>
              <a:rect l="l" t="t" r="r" b="b"/>
              <a:pathLst>
                <a:path w="1714090" h="1972478">
                  <a:moveTo>
                    <a:pt x="3917" y="0"/>
                  </a:moveTo>
                  <a:lnTo>
                    <a:pt x="1714090" y="982848"/>
                  </a:lnTo>
                  <a:lnTo>
                    <a:pt x="0" y="1972478"/>
                  </a:lnTo>
                  <a:close/>
                </a:path>
              </a:pathLst>
            </a:cu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324000" anchor="ctr"/>
            <a:lstStyle/>
            <a:p>
              <a:pPr algn="ctr">
                <a:defRPr/>
              </a:pPr>
              <a:r>
                <a:rPr lang="zh-CN" altLang="en-US" sz="2400" dirty="0">
                  <a:solidFill>
                    <a:srgbClr val="FFFFFF"/>
                  </a:solidFill>
                  <a:latin typeface="微软雅黑" panose="020B0503020204020204" pitchFamily="34" charset="-122"/>
                  <a:ea typeface="微软雅黑" panose="020B0503020204020204" pitchFamily="34" charset="-122"/>
                </a:rPr>
                <a:t>文字</a:t>
              </a:r>
            </a:p>
          </p:txBody>
        </p:sp>
        <p:sp>
          <p:nvSpPr>
            <p:cNvPr id="65" name="任意多边形 13"/>
            <p:cNvSpPr/>
            <p:nvPr/>
          </p:nvSpPr>
          <p:spPr>
            <a:xfrm>
              <a:off x="6309289" y="1856932"/>
              <a:ext cx="2014887" cy="2321134"/>
            </a:xfrm>
            <a:custGeom>
              <a:avLst/>
              <a:gdLst>
                <a:gd name="connsiteX0" fmla="*/ 3915 w 1714090"/>
                <a:gd name="connsiteY0" fmla="*/ 0 h 1972478"/>
                <a:gd name="connsiteX1" fmla="*/ 1714090 w 1714090"/>
                <a:gd name="connsiteY1" fmla="*/ 982847 h 1972478"/>
                <a:gd name="connsiteX2" fmla="*/ 0 w 1714090"/>
                <a:gd name="connsiteY2" fmla="*/ 1972478 h 1972478"/>
              </a:gdLst>
              <a:ahLst/>
              <a:cxnLst>
                <a:cxn ang="0">
                  <a:pos x="connsiteX0" y="connsiteY0"/>
                </a:cxn>
                <a:cxn ang="0">
                  <a:pos x="connsiteX1" y="connsiteY1"/>
                </a:cxn>
                <a:cxn ang="0">
                  <a:pos x="connsiteX2" y="connsiteY2"/>
                </a:cxn>
              </a:cxnLst>
              <a:rect l="l" t="t" r="r" b="b"/>
              <a:pathLst>
                <a:path w="1714090" h="1972478">
                  <a:moveTo>
                    <a:pt x="3915" y="0"/>
                  </a:moveTo>
                  <a:lnTo>
                    <a:pt x="1714090" y="982847"/>
                  </a:lnTo>
                  <a:lnTo>
                    <a:pt x="0" y="1972478"/>
                  </a:lnTo>
                  <a:close/>
                </a:path>
              </a:pathLst>
            </a:cu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Ins="468000" anchor="ctr"/>
            <a:lstStyle/>
            <a:p>
              <a:pPr algn="ctr">
                <a:defRPr/>
              </a:pPr>
              <a:r>
                <a:rPr lang="zh-CN" altLang="en-US" sz="2400" dirty="0">
                  <a:solidFill>
                    <a:srgbClr val="FFFFFF"/>
                  </a:solidFill>
                  <a:latin typeface="微软雅黑" panose="020B0503020204020204" pitchFamily="34" charset="-122"/>
                  <a:ea typeface="微软雅黑" panose="020B0503020204020204" pitchFamily="34" charset="-122"/>
                </a:rPr>
                <a:t>文字</a:t>
              </a:r>
            </a:p>
          </p:txBody>
        </p:sp>
      </p:gr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anim calcmode="lin" valueType="num">
                                      <p:cBhvr>
                                        <p:cTn id="8" dur="750" fill="hold"/>
                                        <p:tgtEl>
                                          <p:spTgt spid="4"/>
                                        </p:tgtEl>
                                        <p:attrNameLst>
                                          <p:attrName>ppt_x</p:attrName>
                                        </p:attrNameLst>
                                      </p:cBhvr>
                                      <p:tavLst>
                                        <p:tav tm="0">
                                          <p:val>
                                            <p:strVal val="#ppt_x"/>
                                          </p:val>
                                        </p:tav>
                                        <p:tav tm="100000">
                                          <p:val>
                                            <p:strVal val="#ppt_x"/>
                                          </p:val>
                                        </p:tav>
                                      </p:tavLst>
                                    </p:anim>
                                    <p:anim calcmode="lin" valueType="num">
                                      <p:cBhvr>
                                        <p:cTn id="9" dur="75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60"/>
                                        </p:tgtEl>
                                        <p:attrNameLst>
                                          <p:attrName>style.visibility</p:attrName>
                                        </p:attrNameLst>
                                      </p:cBhvr>
                                      <p:to>
                                        <p:strVal val="visible"/>
                                      </p:to>
                                    </p:set>
                                    <p:animEffect transition="in" filter="fade">
                                      <p:cBhvr>
                                        <p:cTn id="13" dur="500"/>
                                        <p:tgtEl>
                                          <p:spTgt spid="60"/>
                                        </p:tgtEl>
                                      </p:cBhvr>
                                    </p:animEffect>
                                    <p:anim calcmode="lin" valueType="num">
                                      <p:cBhvr>
                                        <p:cTn id="14" dur="500" fill="hold"/>
                                        <p:tgtEl>
                                          <p:spTgt spid="60"/>
                                        </p:tgtEl>
                                        <p:attrNameLst>
                                          <p:attrName>ppt_x</p:attrName>
                                        </p:attrNameLst>
                                      </p:cBhvr>
                                      <p:tavLst>
                                        <p:tav tm="0">
                                          <p:val>
                                            <p:strVal val="#ppt_x"/>
                                          </p:val>
                                        </p:tav>
                                        <p:tav tm="100000">
                                          <p:val>
                                            <p:strVal val="#ppt_x"/>
                                          </p:val>
                                        </p:tav>
                                      </p:tavLst>
                                    </p:anim>
                                    <p:anim calcmode="lin" valueType="num">
                                      <p:cBhvr>
                                        <p:cTn id="15" dur="500" fill="hold"/>
                                        <p:tgtEl>
                                          <p:spTgt spid="60"/>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2" presetClass="entr" presetSubtype="8" fill="hold" grpId="0" nodeType="afterEffect">
                                  <p:stCondLst>
                                    <p:cond delay="0"/>
                                  </p:stCondLst>
                                  <p:childTnLst>
                                    <p:set>
                                      <p:cBhvr>
                                        <p:cTn id="18" dur="1" fill="hold">
                                          <p:stCondLst>
                                            <p:cond delay="0"/>
                                          </p:stCondLst>
                                        </p:cTn>
                                        <p:tgtEl>
                                          <p:spTgt spid="49"/>
                                        </p:tgtEl>
                                        <p:attrNameLst>
                                          <p:attrName>style.visibility</p:attrName>
                                        </p:attrNameLst>
                                      </p:cBhvr>
                                      <p:to>
                                        <p:strVal val="visible"/>
                                      </p:to>
                                    </p:set>
                                    <p:anim calcmode="lin" valueType="num">
                                      <p:cBhvr>
                                        <p:cTn id="19" dur="250" fill="hold"/>
                                        <p:tgtEl>
                                          <p:spTgt spid="49"/>
                                        </p:tgtEl>
                                        <p:attrNameLst>
                                          <p:attrName>ppt_x</p:attrName>
                                        </p:attrNameLst>
                                      </p:cBhvr>
                                      <p:tavLst>
                                        <p:tav tm="0">
                                          <p:val>
                                            <p:strVal val="0-#ppt_w/2"/>
                                          </p:val>
                                        </p:tav>
                                        <p:tav tm="100000">
                                          <p:val>
                                            <p:strVal val="#ppt_x"/>
                                          </p:val>
                                        </p:tav>
                                      </p:tavLst>
                                    </p:anim>
                                    <p:anim calcmode="lin" valueType="num">
                                      <p:cBhvr>
                                        <p:cTn id="20" dur="250" fill="hold"/>
                                        <p:tgtEl>
                                          <p:spTgt spid="49"/>
                                        </p:tgtEl>
                                        <p:attrNameLst>
                                          <p:attrName>ppt_y</p:attrName>
                                        </p:attrNameLst>
                                      </p:cBhvr>
                                      <p:tavLst>
                                        <p:tav tm="0">
                                          <p:val>
                                            <p:strVal val="#ppt_y"/>
                                          </p:val>
                                        </p:tav>
                                        <p:tav tm="100000">
                                          <p:val>
                                            <p:strVal val="#ppt_y"/>
                                          </p:val>
                                        </p:tav>
                                      </p:tavLst>
                                    </p:anim>
                                  </p:childTnLst>
                                </p:cTn>
                              </p:par>
                            </p:childTnLst>
                          </p:cTn>
                        </p:par>
                        <p:par>
                          <p:cTn id="21" fill="hold">
                            <p:stCondLst>
                              <p:cond delay="2000"/>
                            </p:stCondLst>
                            <p:childTnLst>
                              <p:par>
                                <p:cTn id="22" presetID="2" presetClass="entr" presetSubtype="8" fill="hold" grpId="0" nodeType="afterEffect">
                                  <p:stCondLst>
                                    <p:cond delay="0"/>
                                  </p:stCondLst>
                                  <p:childTnLst>
                                    <p:set>
                                      <p:cBhvr>
                                        <p:cTn id="23" dur="1" fill="hold">
                                          <p:stCondLst>
                                            <p:cond delay="0"/>
                                          </p:stCondLst>
                                        </p:cTn>
                                        <p:tgtEl>
                                          <p:spTgt spid="48"/>
                                        </p:tgtEl>
                                        <p:attrNameLst>
                                          <p:attrName>style.visibility</p:attrName>
                                        </p:attrNameLst>
                                      </p:cBhvr>
                                      <p:to>
                                        <p:strVal val="visible"/>
                                      </p:to>
                                    </p:set>
                                    <p:anim calcmode="lin" valueType="num">
                                      <p:cBhvr>
                                        <p:cTn id="24" dur="250" fill="hold"/>
                                        <p:tgtEl>
                                          <p:spTgt spid="48"/>
                                        </p:tgtEl>
                                        <p:attrNameLst>
                                          <p:attrName>ppt_x</p:attrName>
                                        </p:attrNameLst>
                                      </p:cBhvr>
                                      <p:tavLst>
                                        <p:tav tm="0">
                                          <p:val>
                                            <p:strVal val="0-#ppt_w/2"/>
                                          </p:val>
                                        </p:tav>
                                        <p:tav tm="100000">
                                          <p:val>
                                            <p:strVal val="#ppt_x"/>
                                          </p:val>
                                        </p:tav>
                                      </p:tavLst>
                                    </p:anim>
                                    <p:anim calcmode="lin" valueType="num">
                                      <p:cBhvr>
                                        <p:cTn id="25" dur="250" fill="hold"/>
                                        <p:tgtEl>
                                          <p:spTgt spid="48"/>
                                        </p:tgtEl>
                                        <p:attrNameLst>
                                          <p:attrName>ppt_y</p:attrName>
                                        </p:attrNameLst>
                                      </p:cBhvr>
                                      <p:tavLst>
                                        <p:tav tm="0">
                                          <p:val>
                                            <p:strVal val="#ppt_y"/>
                                          </p:val>
                                        </p:tav>
                                        <p:tav tm="100000">
                                          <p:val>
                                            <p:strVal val="#ppt_y"/>
                                          </p:val>
                                        </p:tav>
                                      </p:tavLst>
                                    </p:anim>
                                  </p:childTnLst>
                                </p:cTn>
                              </p:par>
                            </p:childTnLst>
                          </p:cTn>
                        </p:par>
                        <p:par>
                          <p:cTn id="26" fill="hold">
                            <p:stCondLst>
                              <p:cond delay="2500"/>
                            </p:stCondLst>
                            <p:childTnLst>
                              <p:par>
                                <p:cTn id="27" presetID="9" presetClass="entr" presetSubtype="0" fill="hold" nodeType="afterEffect">
                                  <p:stCondLst>
                                    <p:cond delay="0"/>
                                  </p:stCondLst>
                                  <p:childTnLst>
                                    <p:set>
                                      <p:cBhvr>
                                        <p:cTn id="28" dur="1" fill="hold">
                                          <p:stCondLst>
                                            <p:cond delay="0"/>
                                          </p:stCondLst>
                                        </p:cTn>
                                        <p:tgtEl>
                                          <p:spTgt spid="50"/>
                                        </p:tgtEl>
                                        <p:attrNameLst>
                                          <p:attrName>style.visibility</p:attrName>
                                        </p:attrNameLst>
                                      </p:cBhvr>
                                      <p:to>
                                        <p:strVal val="visible"/>
                                      </p:to>
                                    </p:set>
                                    <p:animEffect transition="in" filter="dissolve">
                                      <p:cBhvr>
                                        <p:cTn id="29" dur="250"/>
                                        <p:tgtEl>
                                          <p:spTgt spid="50"/>
                                        </p:tgtEl>
                                      </p:cBhvr>
                                    </p:animEffect>
                                  </p:childTnLst>
                                </p:cTn>
                              </p:par>
                            </p:childTnLst>
                          </p:cTn>
                        </p:par>
                        <p:par>
                          <p:cTn id="30" fill="hold">
                            <p:stCondLst>
                              <p:cond delay="3000"/>
                            </p:stCondLst>
                            <p:childTnLst>
                              <p:par>
                                <p:cTn id="31" presetID="2" presetClass="entr" presetSubtype="2" fill="hold" grpId="0"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250" fill="hold"/>
                                        <p:tgtEl>
                                          <p:spTgt spid="52"/>
                                        </p:tgtEl>
                                        <p:attrNameLst>
                                          <p:attrName>ppt_x</p:attrName>
                                        </p:attrNameLst>
                                      </p:cBhvr>
                                      <p:tavLst>
                                        <p:tav tm="0">
                                          <p:val>
                                            <p:strVal val="1+#ppt_w/2"/>
                                          </p:val>
                                        </p:tav>
                                        <p:tav tm="100000">
                                          <p:val>
                                            <p:strVal val="#ppt_x"/>
                                          </p:val>
                                        </p:tav>
                                      </p:tavLst>
                                    </p:anim>
                                    <p:anim calcmode="lin" valueType="num">
                                      <p:cBhvr>
                                        <p:cTn id="34" dur="250" fill="hold"/>
                                        <p:tgtEl>
                                          <p:spTgt spid="52"/>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 presetClass="entr" presetSubtype="2" fill="hold" grpId="0" nodeType="afterEffect">
                                  <p:stCondLst>
                                    <p:cond delay="0"/>
                                  </p:stCondLst>
                                  <p:childTnLst>
                                    <p:set>
                                      <p:cBhvr>
                                        <p:cTn id="37" dur="1" fill="hold">
                                          <p:stCondLst>
                                            <p:cond delay="0"/>
                                          </p:stCondLst>
                                        </p:cTn>
                                        <p:tgtEl>
                                          <p:spTgt spid="51"/>
                                        </p:tgtEl>
                                        <p:attrNameLst>
                                          <p:attrName>style.visibility</p:attrName>
                                        </p:attrNameLst>
                                      </p:cBhvr>
                                      <p:to>
                                        <p:strVal val="visible"/>
                                      </p:to>
                                    </p:set>
                                    <p:anim calcmode="lin" valueType="num">
                                      <p:cBhvr>
                                        <p:cTn id="38" dur="250" fill="hold"/>
                                        <p:tgtEl>
                                          <p:spTgt spid="51"/>
                                        </p:tgtEl>
                                        <p:attrNameLst>
                                          <p:attrName>ppt_x</p:attrName>
                                        </p:attrNameLst>
                                      </p:cBhvr>
                                      <p:tavLst>
                                        <p:tav tm="0">
                                          <p:val>
                                            <p:strVal val="1+#ppt_w/2"/>
                                          </p:val>
                                        </p:tav>
                                        <p:tav tm="100000">
                                          <p:val>
                                            <p:strVal val="#ppt_x"/>
                                          </p:val>
                                        </p:tav>
                                      </p:tavLst>
                                    </p:anim>
                                    <p:anim calcmode="lin" valueType="num">
                                      <p:cBhvr>
                                        <p:cTn id="39" dur="250" fill="hold"/>
                                        <p:tgtEl>
                                          <p:spTgt spid="51"/>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9" presetClass="entr" presetSubtype="0" fill="hold"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dissolve">
                                      <p:cBhvr>
                                        <p:cTn id="43" dur="250"/>
                                        <p:tgtEl>
                                          <p:spTgt spid="53"/>
                                        </p:tgtEl>
                                      </p:cBhvr>
                                    </p:animEffect>
                                  </p:childTnLst>
                                </p:cTn>
                              </p:par>
                            </p:childTnLst>
                          </p:cTn>
                        </p:par>
                        <p:par>
                          <p:cTn id="44" fill="hold">
                            <p:stCondLst>
                              <p:cond delay="4500"/>
                            </p:stCondLst>
                            <p:childTnLst>
                              <p:par>
                                <p:cTn id="45" presetID="2" presetClass="entr" presetSubtype="8"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 calcmode="lin" valueType="num">
                                      <p:cBhvr>
                                        <p:cTn id="47" dur="250" fill="hold"/>
                                        <p:tgtEl>
                                          <p:spTgt spid="55"/>
                                        </p:tgtEl>
                                        <p:attrNameLst>
                                          <p:attrName>ppt_x</p:attrName>
                                        </p:attrNameLst>
                                      </p:cBhvr>
                                      <p:tavLst>
                                        <p:tav tm="0">
                                          <p:val>
                                            <p:strVal val="0-#ppt_w/2"/>
                                          </p:val>
                                        </p:tav>
                                        <p:tav tm="100000">
                                          <p:val>
                                            <p:strVal val="#ppt_x"/>
                                          </p:val>
                                        </p:tav>
                                      </p:tavLst>
                                    </p:anim>
                                    <p:anim calcmode="lin" valueType="num">
                                      <p:cBhvr>
                                        <p:cTn id="48" dur="250" fill="hold"/>
                                        <p:tgtEl>
                                          <p:spTgt spid="55"/>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8"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250" fill="hold"/>
                                        <p:tgtEl>
                                          <p:spTgt spid="54"/>
                                        </p:tgtEl>
                                        <p:attrNameLst>
                                          <p:attrName>ppt_x</p:attrName>
                                        </p:attrNameLst>
                                      </p:cBhvr>
                                      <p:tavLst>
                                        <p:tav tm="0">
                                          <p:val>
                                            <p:strVal val="0-#ppt_w/2"/>
                                          </p:val>
                                        </p:tav>
                                        <p:tav tm="100000">
                                          <p:val>
                                            <p:strVal val="#ppt_x"/>
                                          </p:val>
                                        </p:tav>
                                      </p:tavLst>
                                    </p:anim>
                                    <p:anim calcmode="lin" valueType="num">
                                      <p:cBhvr>
                                        <p:cTn id="53" dur="250" fill="hold"/>
                                        <p:tgtEl>
                                          <p:spTgt spid="54"/>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9" presetClass="entr" presetSubtype="0" fill="hold" nodeType="afterEffect">
                                  <p:stCondLst>
                                    <p:cond delay="0"/>
                                  </p:stCondLst>
                                  <p:childTnLst>
                                    <p:set>
                                      <p:cBhvr>
                                        <p:cTn id="56" dur="1" fill="hold">
                                          <p:stCondLst>
                                            <p:cond delay="0"/>
                                          </p:stCondLst>
                                        </p:cTn>
                                        <p:tgtEl>
                                          <p:spTgt spid="56"/>
                                        </p:tgtEl>
                                        <p:attrNameLst>
                                          <p:attrName>style.visibility</p:attrName>
                                        </p:attrNameLst>
                                      </p:cBhvr>
                                      <p:to>
                                        <p:strVal val="visible"/>
                                      </p:to>
                                    </p:set>
                                    <p:animEffect transition="in" filter="dissolve">
                                      <p:cBhvr>
                                        <p:cTn id="57" dur="250"/>
                                        <p:tgtEl>
                                          <p:spTgt spid="56"/>
                                        </p:tgtEl>
                                      </p:cBhvr>
                                    </p:animEffect>
                                  </p:childTnLst>
                                </p:cTn>
                              </p:par>
                            </p:childTnLst>
                          </p:cTn>
                        </p:par>
                        <p:par>
                          <p:cTn id="58" fill="hold">
                            <p:stCondLst>
                              <p:cond delay="6000"/>
                            </p:stCondLst>
                            <p:childTnLst>
                              <p:par>
                                <p:cTn id="59" presetID="2" presetClass="entr" presetSubtype="2"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250" fill="hold"/>
                                        <p:tgtEl>
                                          <p:spTgt spid="58"/>
                                        </p:tgtEl>
                                        <p:attrNameLst>
                                          <p:attrName>ppt_x</p:attrName>
                                        </p:attrNameLst>
                                      </p:cBhvr>
                                      <p:tavLst>
                                        <p:tav tm="0">
                                          <p:val>
                                            <p:strVal val="1+#ppt_w/2"/>
                                          </p:val>
                                        </p:tav>
                                        <p:tav tm="100000">
                                          <p:val>
                                            <p:strVal val="#ppt_x"/>
                                          </p:val>
                                        </p:tav>
                                      </p:tavLst>
                                    </p:anim>
                                    <p:anim calcmode="lin" valueType="num">
                                      <p:cBhvr>
                                        <p:cTn id="62" dur="250" fill="hold"/>
                                        <p:tgtEl>
                                          <p:spTgt spid="58"/>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p:cTn id="66" dur="250" fill="hold"/>
                                        <p:tgtEl>
                                          <p:spTgt spid="57"/>
                                        </p:tgtEl>
                                        <p:attrNameLst>
                                          <p:attrName>ppt_x</p:attrName>
                                        </p:attrNameLst>
                                      </p:cBhvr>
                                      <p:tavLst>
                                        <p:tav tm="0">
                                          <p:val>
                                            <p:strVal val="1+#ppt_w/2"/>
                                          </p:val>
                                        </p:tav>
                                        <p:tav tm="100000">
                                          <p:val>
                                            <p:strVal val="#ppt_x"/>
                                          </p:val>
                                        </p:tav>
                                      </p:tavLst>
                                    </p:anim>
                                    <p:anim calcmode="lin" valueType="num">
                                      <p:cBhvr>
                                        <p:cTn id="67" dur="250" fill="hold"/>
                                        <p:tgtEl>
                                          <p:spTgt spid="57"/>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9" presetClass="entr" presetSubtype="0" fill="hold" nodeType="afterEffect">
                                  <p:stCondLst>
                                    <p:cond delay="0"/>
                                  </p:stCondLst>
                                  <p:childTnLst>
                                    <p:set>
                                      <p:cBhvr>
                                        <p:cTn id="70" dur="1" fill="hold">
                                          <p:stCondLst>
                                            <p:cond delay="0"/>
                                          </p:stCondLst>
                                        </p:cTn>
                                        <p:tgtEl>
                                          <p:spTgt spid="59"/>
                                        </p:tgtEl>
                                        <p:attrNameLst>
                                          <p:attrName>style.visibility</p:attrName>
                                        </p:attrNameLst>
                                      </p:cBhvr>
                                      <p:to>
                                        <p:strVal val="visible"/>
                                      </p:to>
                                    </p:set>
                                    <p:animEffect transition="in" filter="dissolve">
                                      <p:cBhvr>
                                        <p:cTn id="71" dur="25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1" grpId="0"/>
      <p:bldP spid="52" grpId="0"/>
      <p:bldP spid="54" grpId="0"/>
      <p:bldP spid="55" grpId="0"/>
      <p:bldP spid="57" grpId="0"/>
      <p:bldP spid="5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456813"/>
            <a:ext cx="12190413" cy="800487"/>
            <a:chOff x="0" y="475863"/>
            <a:chExt cx="12190413" cy="800487"/>
          </a:xfrm>
        </p:grpSpPr>
        <p:sp>
          <p:nvSpPr>
            <p:cNvPr id="9" name="矩形 3"/>
            <p:cNvSpPr/>
            <p:nvPr/>
          </p:nvSpPr>
          <p:spPr>
            <a:xfrm>
              <a:off x="4581276" y="475863"/>
              <a:ext cx="3057229" cy="523212"/>
            </a:xfrm>
            <a:prstGeom prst="rect">
              <a:avLst/>
            </a:prstGeom>
            <a:noFill/>
            <a:ln w="9525">
              <a:noFill/>
              <a:miter/>
            </a:ln>
          </p:spPr>
          <p:txBody>
            <a:bodyPr wrap="none" lIns="91431" tIns="45716" rIns="91431" bIns="45716">
              <a:spAutoFit/>
            </a:bodyPr>
            <a:lstStyle/>
            <a:p>
              <a:pPr lvl="0" algn="ctr" eaLnBrk="1" hangingPunct="1">
                <a:buNone/>
              </a:pPr>
              <a:r>
                <a:rPr lang="zh-CN" altLang="en-US" sz="2800" b="1" dirty="0">
                  <a:solidFill>
                    <a:schemeClr val="tx2">
                      <a:lumMod val="50000"/>
                    </a:schemeClr>
                  </a:solidFill>
                  <a:latin typeface="Arial" panose="020B0604020202020204" pitchFamily="34" charset="0"/>
                  <a:ea typeface="微软雅黑" panose="020B0503020204020204" pitchFamily="34" charset="-122"/>
                  <a:sym typeface="Arial" panose="020B0604020202020204" pitchFamily="34" charset="0"/>
                </a:rPr>
                <a:t>加入你的标题描述</a:t>
              </a:r>
            </a:p>
          </p:txBody>
        </p:sp>
        <p:cxnSp>
          <p:nvCxnSpPr>
            <p:cNvPr id="3" name="直接连接符 2"/>
            <p:cNvCxnSpPr/>
            <p:nvPr/>
          </p:nvCxnSpPr>
          <p:spPr>
            <a:xfrm>
              <a:off x="0" y="1276350"/>
              <a:ext cx="12190413" cy="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2" name="组合 1"/>
          <p:cNvGrpSpPr/>
          <p:nvPr/>
        </p:nvGrpSpPr>
        <p:grpSpPr>
          <a:xfrm flipH="1">
            <a:off x="1890712" y="2058859"/>
            <a:ext cx="8408988" cy="4190169"/>
            <a:chOff x="938848" y="1510857"/>
            <a:chExt cx="10104875" cy="5035224"/>
          </a:xfrm>
        </p:grpSpPr>
        <p:sp>
          <p:nvSpPr>
            <p:cNvPr id="5" name="Rectangle 19"/>
            <p:cNvSpPr/>
            <p:nvPr/>
          </p:nvSpPr>
          <p:spPr>
            <a:xfrm>
              <a:off x="938848" y="1510857"/>
              <a:ext cx="2160000" cy="21600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 name="Rectangle 20"/>
            <p:cNvSpPr/>
            <p:nvPr/>
          </p:nvSpPr>
          <p:spPr>
            <a:xfrm>
              <a:off x="6330936" y="1510857"/>
              <a:ext cx="2160000" cy="21600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 name="Rectangle 21"/>
            <p:cNvSpPr/>
            <p:nvPr/>
          </p:nvSpPr>
          <p:spPr>
            <a:xfrm>
              <a:off x="6330936" y="4216557"/>
              <a:ext cx="2160000" cy="21600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 name="Rectangle 22"/>
            <p:cNvSpPr/>
            <p:nvPr/>
          </p:nvSpPr>
          <p:spPr>
            <a:xfrm>
              <a:off x="938848" y="4216557"/>
              <a:ext cx="2160000" cy="21600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0" name="Group 9"/>
            <p:cNvGrpSpPr/>
            <p:nvPr/>
          </p:nvGrpSpPr>
          <p:grpSpPr>
            <a:xfrm>
              <a:off x="3285196" y="1510857"/>
              <a:ext cx="2412804" cy="2329524"/>
              <a:chOff x="3098848" y="1614012"/>
              <a:chExt cx="2138289" cy="2329524"/>
            </a:xfrm>
          </p:grpSpPr>
          <p:sp>
            <p:nvSpPr>
              <p:cNvPr id="11" name="TextBox 12"/>
              <p:cNvSpPr txBox="1"/>
              <p:nvPr/>
            </p:nvSpPr>
            <p:spPr>
              <a:xfrm>
                <a:off x="3177556" y="1614012"/>
                <a:ext cx="1258427" cy="332863"/>
              </a:xfrm>
              <a:prstGeom prst="rect">
                <a:avLst/>
              </a:prstGeom>
              <a:noFill/>
            </p:spPr>
            <p:txBody>
              <a:bodyPr wrap="none" rtlCol="0">
                <a:spAutoFit/>
              </a:bodyPr>
              <a:lstStyle/>
              <a:p>
                <a:r>
                  <a:rPr lang="en-US" sz="1200" b="1">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HA NOI CITY</a:t>
                </a:r>
                <a:endParaRPr lang="en-GB" sz="1200" b="1">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 name="Rectangle 8"/>
              <p:cNvSpPr/>
              <p:nvPr/>
            </p:nvSpPr>
            <p:spPr>
              <a:xfrm>
                <a:off x="3098848" y="1983343"/>
                <a:ext cx="2138289" cy="1960193"/>
              </a:xfrm>
              <a:prstGeom prst="rect">
                <a:avLst/>
              </a:prstGeom>
            </p:spPr>
            <p:txBody>
              <a:bodyPr wrap="square">
                <a:spAutoFit/>
              </a:bodyPr>
              <a:lstStyle/>
              <a:p>
                <a:r>
                  <a:rPr lang="en-GB" sz="10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Lorem ipsum </a:t>
                </a:r>
                <a:r>
                  <a:rPr lang="en-GB" sz="1000" dirty="0" err="1">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dolor</a:t>
                </a:r>
                <a:r>
                  <a:rPr lang="en-GB" sz="10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 sit </a:t>
                </a:r>
                <a:r>
                  <a:rPr lang="en-GB" sz="1000" dirty="0" err="1">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amet</a:t>
                </a:r>
                <a:r>
                  <a:rPr lang="en-GB" sz="10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en-GB" sz="1000" dirty="0" err="1">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consectetur</a:t>
                </a:r>
                <a:r>
                  <a:rPr lang="en-GB" sz="10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en-GB" sz="1000" dirty="0" err="1">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adipiscing</a:t>
                </a:r>
                <a:r>
                  <a:rPr lang="en-GB" sz="10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en-GB" sz="1000" dirty="0" err="1">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elit</a:t>
                </a:r>
                <a:r>
                  <a:rPr lang="en-GB" sz="10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 Integer </a:t>
                </a:r>
                <a:r>
                  <a:rPr lang="en-GB" sz="1000" dirty="0" err="1">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dolor</a:t>
                </a:r>
                <a:r>
                  <a:rPr lang="en-GB" sz="10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 quam, </a:t>
                </a:r>
                <a:r>
                  <a:rPr lang="en-GB" sz="1000" dirty="0" err="1">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pretium</a:t>
                </a:r>
                <a:r>
                  <a:rPr lang="en-GB" sz="10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en-GB" sz="1000" dirty="0" err="1">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eu</a:t>
                </a:r>
                <a:r>
                  <a:rPr lang="en-GB" sz="10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en-GB" sz="1000" dirty="0" err="1">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placerat</a:t>
                </a:r>
                <a:r>
                  <a:rPr lang="en-GB" sz="10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en-GB" sz="1000" dirty="0" err="1">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eu</a:t>
                </a:r>
                <a:r>
                  <a:rPr lang="en-GB" sz="10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 semper et </a:t>
                </a:r>
                <a:r>
                  <a:rPr lang="en-GB" sz="1000" dirty="0" err="1">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nunc</a:t>
                </a:r>
                <a:r>
                  <a:rPr lang="en-GB" sz="10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 </a:t>
                </a:r>
              </a:p>
              <a:p>
                <a:endParaRPr lang="en-GB" sz="10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r>
                  <a:rPr lang="en-GB" sz="1000" dirty="0" err="1">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Nullam</a:t>
                </a:r>
                <a:r>
                  <a:rPr lang="en-GB" sz="10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en-GB" sz="1000" dirty="0" err="1">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porttitor</a:t>
                </a:r>
                <a:r>
                  <a:rPr lang="en-GB" sz="10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en-GB" sz="1000" dirty="0" err="1">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consectetur</a:t>
                </a:r>
                <a:r>
                  <a:rPr lang="en-GB" sz="10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en-GB" sz="1000" dirty="0" err="1">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nunc</a:t>
                </a:r>
                <a:r>
                  <a:rPr lang="en-GB" sz="10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 in </a:t>
                </a:r>
                <a:r>
                  <a:rPr lang="en-GB" sz="1000" dirty="0" err="1">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tempor</a:t>
                </a:r>
                <a:r>
                  <a:rPr lang="en-GB" sz="10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en-GB" sz="1000" dirty="0" err="1">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Cras</a:t>
                </a:r>
                <a:r>
                  <a:rPr lang="en-GB" sz="10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 vitae </a:t>
                </a:r>
                <a:r>
                  <a:rPr lang="en-GB" sz="1000" dirty="0" err="1">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venenatis</a:t>
                </a:r>
                <a:r>
                  <a:rPr lang="en-GB" sz="10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en-GB" sz="1000" dirty="0" err="1">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sem</a:t>
                </a:r>
                <a:r>
                  <a:rPr lang="en-GB" sz="10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 at </a:t>
                </a:r>
                <a:r>
                  <a:rPr lang="en-GB" sz="1000" dirty="0" err="1">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pretium</a:t>
                </a:r>
                <a:r>
                  <a:rPr lang="en-GB" sz="10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en-GB" sz="1000" dirty="0" err="1">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arcu</a:t>
                </a:r>
                <a:r>
                  <a:rPr lang="en-GB" sz="10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 </a:t>
                </a:r>
              </a:p>
            </p:txBody>
          </p:sp>
        </p:grpSp>
        <p:grpSp>
          <p:nvGrpSpPr>
            <p:cNvPr id="13" name="Group 10"/>
            <p:cNvGrpSpPr/>
            <p:nvPr/>
          </p:nvGrpSpPr>
          <p:grpSpPr>
            <a:xfrm>
              <a:off x="8630919" y="1510857"/>
              <a:ext cx="2412804" cy="2329524"/>
              <a:chOff x="3098848" y="1614012"/>
              <a:chExt cx="2138289" cy="2329524"/>
            </a:xfrm>
          </p:grpSpPr>
          <p:sp>
            <p:nvSpPr>
              <p:cNvPr id="14" name="TextBox 15"/>
              <p:cNvSpPr txBox="1"/>
              <p:nvPr/>
            </p:nvSpPr>
            <p:spPr>
              <a:xfrm>
                <a:off x="3177556" y="1614012"/>
                <a:ext cx="1258427" cy="332863"/>
              </a:xfrm>
              <a:prstGeom prst="rect">
                <a:avLst/>
              </a:prstGeom>
              <a:noFill/>
            </p:spPr>
            <p:txBody>
              <a:bodyPr wrap="none" rtlCol="0">
                <a:spAutoFit/>
              </a:bodyPr>
              <a:lstStyle/>
              <a:p>
                <a:r>
                  <a:rPr lang="en-US" sz="1200" b="1">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HA NOI CITY</a:t>
                </a:r>
                <a:endParaRPr lang="en-GB" sz="1200" b="1">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 name="Rectangle 12"/>
              <p:cNvSpPr/>
              <p:nvPr/>
            </p:nvSpPr>
            <p:spPr>
              <a:xfrm>
                <a:off x="3098848" y="1983343"/>
                <a:ext cx="2138289" cy="1960193"/>
              </a:xfrm>
              <a:prstGeom prst="rect">
                <a:avLst/>
              </a:prstGeom>
            </p:spPr>
            <p:txBody>
              <a:bodyPr wrap="square">
                <a:spAutoFit/>
              </a:bodyPr>
              <a:lstStyle/>
              <a:p>
                <a:r>
                  <a:rPr lang="en-GB" sz="10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Lorem ipsum </a:t>
                </a:r>
                <a:r>
                  <a:rPr lang="en-GB" sz="1000" dirty="0" err="1">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dolor</a:t>
                </a:r>
                <a:r>
                  <a:rPr lang="en-GB" sz="10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 sit </a:t>
                </a:r>
                <a:r>
                  <a:rPr lang="en-GB" sz="1000" dirty="0" err="1">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amet</a:t>
                </a:r>
                <a:r>
                  <a:rPr lang="en-GB" sz="10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en-GB" sz="1000" dirty="0" err="1">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consectetur</a:t>
                </a:r>
                <a:r>
                  <a:rPr lang="en-GB" sz="10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en-GB" sz="1000" dirty="0" err="1">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adipiscing</a:t>
                </a:r>
                <a:r>
                  <a:rPr lang="en-GB" sz="10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en-GB" sz="1000" dirty="0" err="1">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elit</a:t>
                </a:r>
                <a:r>
                  <a:rPr lang="en-GB" sz="10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 Integer </a:t>
                </a:r>
                <a:r>
                  <a:rPr lang="en-GB" sz="1000" dirty="0" err="1">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dolor</a:t>
                </a:r>
                <a:r>
                  <a:rPr lang="en-GB" sz="10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 quam, </a:t>
                </a:r>
                <a:r>
                  <a:rPr lang="en-GB" sz="1000" dirty="0" err="1">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pretium</a:t>
                </a:r>
                <a:r>
                  <a:rPr lang="en-GB" sz="10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en-GB" sz="1000" dirty="0" err="1">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eu</a:t>
                </a:r>
                <a:r>
                  <a:rPr lang="en-GB" sz="10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en-GB" sz="1000" dirty="0" err="1">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placerat</a:t>
                </a:r>
                <a:r>
                  <a:rPr lang="en-GB" sz="10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en-GB" sz="1000" dirty="0" err="1">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eu</a:t>
                </a:r>
                <a:r>
                  <a:rPr lang="en-GB" sz="10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 semper et </a:t>
                </a:r>
                <a:r>
                  <a:rPr lang="en-GB" sz="1000" dirty="0" err="1">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nunc</a:t>
                </a:r>
                <a:r>
                  <a:rPr lang="en-GB" sz="10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 </a:t>
                </a:r>
              </a:p>
              <a:p>
                <a:endParaRPr lang="en-GB" sz="10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r>
                  <a:rPr lang="en-GB" sz="1000" dirty="0" err="1">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Nullam</a:t>
                </a:r>
                <a:r>
                  <a:rPr lang="en-GB" sz="10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en-GB" sz="1000" dirty="0" err="1">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porttitor</a:t>
                </a:r>
                <a:r>
                  <a:rPr lang="en-GB" sz="10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en-GB" sz="1000" dirty="0" err="1">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consectetur</a:t>
                </a:r>
                <a:r>
                  <a:rPr lang="en-GB" sz="10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en-GB" sz="1000" dirty="0" err="1">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nunc</a:t>
                </a:r>
                <a:r>
                  <a:rPr lang="en-GB" sz="10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 in </a:t>
                </a:r>
                <a:r>
                  <a:rPr lang="en-GB" sz="1000" dirty="0" err="1">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tempor</a:t>
                </a:r>
                <a:r>
                  <a:rPr lang="en-GB" sz="10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en-GB" sz="1000" dirty="0" err="1">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Cras</a:t>
                </a:r>
                <a:r>
                  <a:rPr lang="en-GB" sz="10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 vitae </a:t>
                </a:r>
                <a:r>
                  <a:rPr lang="en-GB" sz="1000" dirty="0" err="1">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venenatis</a:t>
                </a:r>
                <a:r>
                  <a:rPr lang="en-GB" sz="10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en-GB" sz="1000" dirty="0" err="1">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sem</a:t>
                </a:r>
                <a:r>
                  <a:rPr lang="en-GB" sz="10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 at </a:t>
                </a:r>
                <a:r>
                  <a:rPr lang="en-GB" sz="1000" dirty="0" err="1">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pretium</a:t>
                </a:r>
                <a:r>
                  <a:rPr lang="en-GB" sz="10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en-GB" sz="1000" dirty="0" err="1">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arcu</a:t>
                </a:r>
                <a:r>
                  <a:rPr lang="en-GB" sz="10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 </a:t>
                </a:r>
              </a:p>
            </p:txBody>
          </p:sp>
        </p:grpSp>
        <p:grpSp>
          <p:nvGrpSpPr>
            <p:cNvPr id="16" name="Group 13"/>
            <p:cNvGrpSpPr/>
            <p:nvPr/>
          </p:nvGrpSpPr>
          <p:grpSpPr>
            <a:xfrm>
              <a:off x="3285196" y="4216557"/>
              <a:ext cx="2412804" cy="2329524"/>
              <a:chOff x="3098848" y="1614012"/>
              <a:chExt cx="2138289" cy="2329524"/>
            </a:xfrm>
          </p:grpSpPr>
          <p:sp>
            <p:nvSpPr>
              <p:cNvPr id="17" name="TextBox 18"/>
              <p:cNvSpPr txBox="1"/>
              <p:nvPr/>
            </p:nvSpPr>
            <p:spPr>
              <a:xfrm>
                <a:off x="3177556" y="1614012"/>
                <a:ext cx="1258427" cy="332863"/>
              </a:xfrm>
              <a:prstGeom prst="rect">
                <a:avLst/>
              </a:prstGeom>
              <a:noFill/>
            </p:spPr>
            <p:txBody>
              <a:bodyPr wrap="none" rtlCol="0">
                <a:spAutoFit/>
              </a:bodyPr>
              <a:lstStyle/>
              <a:p>
                <a:r>
                  <a:rPr lang="en-US" sz="1200" b="1">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HA NOI CITY</a:t>
                </a:r>
                <a:endParaRPr lang="en-GB" sz="1200" b="1">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 name="Rectangle 15"/>
              <p:cNvSpPr/>
              <p:nvPr/>
            </p:nvSpPr>
            <p:spPr>
              <a:xfrm>
                <a:off x="3098848" y="1983343"/>
                <a:ext cx="2138289" cy="1960193"/>
              </a:xfrm>
              <a:prstGeom prst="rect">
                <a:avLst/>
              </a:prstGeom>
            </p:spPr>
            <p:txBody>
              <a:bodyPr wrap="square">
                <a:spAutoFit/>
              </a:bodyPr>
              <a:lstStyle/>
              <a:p>
                <a:r>
                  <a:rPr lang="en-GB" sz="10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Lorem ipsum </a:t>
                </a:r>
                <a:r>
                  <a:rPr lang="en-GB" sz="1000" dirty="0" err="1">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dolor</a:t>
                </a:r>
                <a:r>
                  <a:rPr lang="en-GB" sz="10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 sit </a:t>
                </a:r>
                <a:r>
                  <a:rPr lang="en-GB" sz="1000" dirty="0" err="1">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amet</a:t>
                </a:r>
                <a:r>
                  <a:rPr lang="en-GB" sz="10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en-GB" sz="1000" dirty="0" err="1">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consectetur</a:t>
                </a:r>
                <a:r>
                  <a:rPr lang="en-GB" sz="10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en-GB" sz="1000" dirty="0" err="1">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adipiscing</a:t>
                </a:r>
                <a:r>
                  <a:rPr lang="en-GB" sz="10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en-GB" sz="1000" dirty="0" err="1">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elit</a:t>
                </a:r>
                <a:r>
                  <a:rPr lang="en-GB" sz="10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 Integer </a:t>
                </a:r>
                <a:r>
                  <a:rPr lang="en-GB" sz="1000" dirty="0" err="1">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dolor</a:t>
                </a:r>
                <a:r>
                  <a:rPr lang="en-GB" sz="10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 quam, </a:t>
                </a:r>
                <a:r>
                  <a:rPr lang="en-GB" sz="1000" dirty="0" err="1">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pretium</a:t>
                </a:r>
                <a:r>
                  <a:rPr lang="en-GB" sz="10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en-GB" sz="1000" dirty="0" err="1">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eu</a:t>
                </a:r>
                <a:r>
                  <a:rPr lang="en-GB" sz="10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en-GB" sz="1000" dirty="0" err="1">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placerat</a:t>
                </a:r>
                <a:r>
                  <a:rPr lang="en-GB" sz="10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en-GB" sz="1000" dirty="0" err="1">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eu</a:t>
                </a:r>
                <a:r>
                  <a:rPr lang="en-GB" sz="10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 semper et </a:t>
                </a:r>
                <a:r>
                  <a:rPr lang="en-GB" sz="1000" dirty="0" err="1">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nunc</a:t>
                </a:r>
                <a:r>
                  <a:rPr lang="en-GB" sz="10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 </a:t>
                </a:r>
              </a:p>
              <a:p>
                <a:endParaRPr lang="en-GB" sz="10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r>
                  <a:rPr lang="en-GB" sz="1000" dirty="0" err="1">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Nullam</a:t>
                </a:r>
                <a:r>
                  <a:rPr lang="en-GB" sz="10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en-GB" sz="1000" dirty="0" err="1">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porttitor</a:t>
                </a:r>
                <a:r>
                  <a:rPr lang="en-GB" sz="10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en-GB" sz="1000" dirty="0" err="1">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consectetur</a:t>
                </a:r>
                <a:r>
                  <a:rPr lang="en-GB" sz="10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en-GB" sz="1000" dirty="0" err="1">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nunc</a:t>
                </a:r>
                <a:r>
                  <a:rPr lang="en-GB" sz="10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 in </a:t>
                </a:r>
                <a:r>
                  <a:rPr lang="en-GB" sz="1000" dirty="0" err="1">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tempor</a:t>
                </a:r>
                <a:r>
                  <a:rPr lang="en-GB" sz="10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en-GB" sz="1000" dirty="0" err="1">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Cras</a:t>
                </a:r>
                <a:r>
                  <a:rPr lang="en-GB" sz="10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 vitae </a:t>
                </a:r>
                <a:r>
                  <a:rPr lang="en-GB" sz="1000" dirty="0" err="1">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venenatis</a:t>
                </a:r>
                <a:r>
                  <a:rPr lang="en-GB" sz="10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en-GB" sz="1000" dirty="0" err="1">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sem</a:t>
                </a:r>
                <a:r>
                  <a:rPr lang="en-GB" sz="10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 at </a:t>
                </a:r>
                <a:r>
                  <a:rPr lang="en-GB" sz="1000" dirty="0" err="1">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pretium</a:t>
                </a:r>
                <a:r>
                  <a:rPr lang="en-GB" sz="10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en-GB" sz="1000" dirty="0" err="1">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arcu</a:t>
                </a:r>
                <a:r>
                  <a:rPr lang="en-GB" sz="10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 </a:t>
                </a:r>
              </a:p>
            </p:txBody>
          </p:sp>
        </p:grpSp>
        <p:grpSp>
          <p:nvGrpSpPr>
            <p:cNvPr id="19" name="Group 16"/>
            <p:cNvGrpSpPr/>
            <p:nvPr/>
          </p:nvGrpSpPr>
          <p:grpSpPr>
            <a:xfrm>
              <a:off x="8630919" y="4216557"/>
              <a:ext cx="2412804" cy="2329524"/>
              <a:chOff x="3098848" y="1614012"/>
              <a:chExt cx="2138289" cy="2329524"/>
            </a:xfrm>
          </p:grpSpPr>
          <p:sp>
            <p:nvSpPr>
              <p:cNvPr id="20" name="TextBox 21"/>
              <p:cNvSpPr txBox="1"/>
              <p:nvPr/>
            </p:nvSpPr>
            <p:spPr>
              <a:xfrm>
                <a:off x="3177556" y="1614012"/>
                <a:ext cx="1258427" cy="332863"/>
              </a:xfrm>
              <a:prstGeom prst="rect">
                <a:avLst/>
              </a:prstGeom>
              <a:noFill/>
            </p:spPr>
            <p:txBody>
              <a:bodyPr wrap="none" rtlCol="0">
                <a:spAutoFit/>
              </a:bodyPr>
              <a:lstStyle/>
              <a:p>
                <a:r>
                  <a:rPr lang="en-US" sz="1200" b="1">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HA NOI CITY</a:t>
                </a:r>
                <a:endParaRPr lang="en-GB" sz="1200" b="1">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 name="Rectangle 18"/>
              <p:cNvSpPr/>
              <p:nvPr/>
            </p:nvSpPr>
            <p:spPr>
              <a:xfrm>
                <a:off x="3098848" y="1983343"/>
                <a:ext cx="2138289" cy="1960193"/>
              </a:xfrm>
              <a:prstGeom prst="rect">
                <a:avLst/>
              </a:prstGeom>
            </p:spPr>
            <p:txBody>
              <a:bodyPr wrap="square">
                <a:spAutoFit/>
              </a:bodyPr>
              <a:lstStyle/>
              <a:p>
                <a:r>
                  <a:rPr lang="en-GB" sz="10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Lorem ipsum </a:t>
                </a:r>
                <a:r>
                  <a:rPr lang="en-GB" sz="1000" dirty="0" err="1">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dolor</a:t>
                </a:r>
                <a:r>
                  <a:rPr lang="en-GB" sz="10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 sit </a:t>
                </a:r>
                <a:r>
                  <a:rPr lang="en-GB" sz="1000" dirty="0" err="1">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amet</a:t>
                </a:r>
                <a:r>
                  <a:rPr lang="en-GB" sz="10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en-GB" sz="1000" dirty="0" err="1">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consectetur</a:t>
                </a:r>
                <a:r>
                  <a:rPr lang="en-GB" sz="10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en-GB" sz="1000" dirty="0" err="1">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adipiscing</a:t>
                </a:r>
                <a:r>
                  <a:rPr lang="en-GB" sz="10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en-GB" sz="1000" dirty="0" err="1">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elit</a:t>
                </a:r>
                <a:r>
                  <a:rPr lang="en-GB" sz="10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 Integer </a:t>
                </a:r>
                <a:r>
                  <a:rPr lang="en-GB" sz="1000" dirty="0" err="1">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dolor</a:t>
                </a:r>
                <a:r>
                  <a:rPr lang="en-GB" sz="10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 quam, </a:t>
                </a:r>
                <a:r>
                  <a:rPr lang="en-GB" sz="1000" dirty="0" err="1">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pretium</a:t>
                </a:r>
                <a:r>
                  <a:rPr lang="en-GB" sz="10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en-GB" sz="1000" dirty="0" err="1">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eu</a:t>
                </a:r>
                <a:r>
                  <a:rPr lang="en-GB" sz="10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en-GB" sz="1000" dirty="0" err="1">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placerat</a:t>
                </a:r>
                <a:r>
                  <a:rPr lang="en-GB" sz="10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en-GB" sz="1000" dirty="0" err="1">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eu</a:t>
                </a:r>
                <a:r>
                  <a:rPr lang="en-GB" sz="10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 semper et </a:t>
                </a:r>
                <a:r>
                  <a:rPr lang="en-GB" sz="1000" dirty="0" err="1">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nunc</a:t>
                </a:r>
                <a:r>
                  <a:rPr lang="en-GB" sz="10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 </a:t>
                </a:r>
              </a:p>
              <a:p>
                <a:endParaRPr lang="en-GB" sz="10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r>
                  <a:rPr lang="en-GB" sz="1000" dirty="0" err="1">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Nullam</a:t>
                </a:r>
                <a:r>
                  <a:rPr lang="en-GB" sz="10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en-GB" sz="1000" dirty="0" err="1">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porttitor</a:t>
                </a:r>
                <a:r>
                  <a:rPr lang="en-GB" sz="10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en-GB" sz="1000" dirty="0" err="1">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consectetur</a:t>
                </a:r>
                <a:r>
                  <a:rPr lang="en-GB" sz="10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en-GB" sz="1000" dirty="0" err="1">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nunc</a:t>
                </a:r>
                <a:r>
                  <a:rPr lang="en-GB" sz="10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 in </a:t>
                </a:r>
                <a:r>
                  <a:rPr lang="en-GB" sz="1000" dirty="0" err="1">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tempor</a:t>
                </a:r>
                <a:r>
                  <a:rPr lang="en-GB" sz="10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en-GB" sz="1000" dirty="0" err="1">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Cras</a:t>
                </a:r>
                <a:r>
                  <a:rPr lang="en-GB" sz="10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 vitae </a:t>
                </a:r>
                <a:r>
                  <a:rPr lang="en-GB" sz="1000" dirty="0" err="1">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venenatis</a:t>
                </a:r>
                <a:r>
                  <a:rPr lang="en-GB" sz="10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en-GB" sz="1000" dirty="0" err="1">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sem</a:t>
                </a:r>
                <a:r>
                  <a:rPr lang="en-GB" sz="10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 at </a:t>
                </a:r>
                <a:r>
                  <a:rPr lang="en-GB" sz="1000" dirty="0" err="1">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pretium</a:t>
                </a:r>
                <a:r>
                  <a:rPr lang="en-GB" sz="10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en-GB" sz="1000" dirty="0" err="1">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arcu</a:t>
                </a:r>
                <a:r>
                  <a:rPr lang="en-GB" sz="10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 </a:t>
                </a:r>
              </a:p>
            </p:txBody>
          </p:sp>
        </p:grpSp>
        <p:sp>
          <p:nvSpPr>
            <p:cNvPr id="22" name="KSO_Shape"/>
            <p:cNvSpPr/>
            <p:nvPr/>
          </p:nvSpPr>
          <p:spPr bwMode="auto">
            <a:xfrm>
              <a:off x="6810371" y="1829041"/>
              <a:ext cx="1201130" cy="1523632"/>
            </a:xfrm>
            <a:custGeom>
              <a:avLst/>
              <a:gdLst>
                <a:gd name="T0" fmla="*/ 259322 w 2665412"/>
                <a:gd name="T1" fmla="*/ 2895285 h 3382963"/>
                <a:gd name="T2" fmla="*/ 511017 w 2665412"/>
                <a:gd name="T3" fmla="*/ 3155147 h 3382963"/>
                <a:gd name="T4" fmla="*/ 770965 w 2665412"/>
                <a:gd name="T5" fmla="*/ 2903852 h 3382963"/>
                <a:gd name="T6" fmla="*/ 519587 w 2665412"/>
                <a:gd name="T7" fmla="*/ 2643989 h 3382963"/>
                <a:gd name="T8" fmla="*/ 875071 w 2665412"/>
                <a:gd name="T9" fmla="*/ 2732514 h 3382963"/>
                <a:gd name="T10" fmla="*/ 732560 w 2665412"/>
                <a:gd name="T11" fmla="*/ 3231615 h 3382963"/>
                <a:gd name="T12" fmla="*/ 265987 w 2665412"/>
                <a:gd name="T13" fmla="*/ 3315697 h 3382963"/>
                <a:gd name="T14" fmla="*/ 147598 w 2665412"/>
                <a:gd name="T15" fmla="*/ 2750917 h 3382963"/>
                <a:gd name="T16" fmla="*/ 1831415 w 2665412"/>
                <a:gd name="T17" fmla="*/ 2257426 h 3382963"/>
                <a:gd name="T18" fmla="*/ 1993961 w 2665412"/>
                <a:gd name="T19" fmla="*/ 2438401 h 3382963"/>
                <a:gd name="T20" fmla="*/ 1847258 w 2665412"/>
                <a:gd name="T21" fmla="*/ 2409508 h 3382963"/>
                <a:gd name="T22" fmla="*/ 1685662 w 2665412"/>
                <a:gd name="T23" fmla="*/ 2468563 h 3382963"/>
                <a:gd name="T24" fmla="*/ 1995229 w 2665412"/>
                <a:gd name="T25" fmla="*/ 2640966 h 3382963"/>
                <a:gd name="T26" fmla="*/ 1952137 w 2665412"/>
                <a:gd name="T27" fmla="*/ 2838768 h 3382963"/>
                <a:gd name="T28" fmla="*/ 1735409 w 2665412"/>
                <a:gd name="T29" fmla="*/ 2918143 h 3382963"/>
                <a:gd name="T30" fmla="*/ 1580784 w 2665412"/>
                <a:gd name="T31" fmla="*/ 2728596 h 3382963"/>
                <a:gd name="T32" fmla="*/ 1742380 w 2665412"/>
                <a:gd name="T33" fmla="*/ 2773998 h 3382963"/>
                <a:gd name="T34" fmla="*/ 1881478 w 2665412"/>
                <a:gd name="T35" fmla="*/ 2691766 h 3382963"/>
                <a:gd name="T36" fmla="*/ 1563357 w 2665412"/>
                <a:gd name="T37" fmla="*/ 2467293 h 3382963"/>
                <a:gd name="T38" fmla="*/ 1692634 w 2665412"/>
                <a:gd name="T39" fmla="*/ 2322831 h 3382963"/>
                <a:gd name="T40" fmla="*/ 1625723 w 2665412"/>
                <a:gd name="T41" fmla="*/ 2198771 h 3382963"/>
                <a:gd name="T42" fmla="*/ 1410098 w 2665412"/>
                <a:gd name="T43" fmla="*/ 2430592 h 3382963"/>
                <a:gd name="T44" fmla="*/ 1421847 w 2665412"/>
                <a:gd name="T45" fmla="*/ 2757048 h 3382963"/>
                <a:gd name="T46" fmla="*/ 1653351 w 2665412"/>
                <a:gd name="T47" fmla="*/ 2972991 h 3382963"/>
                <a:gd name="T48" fmla="*/ 1980125 w 2665412"/>
                <a:gd name="T49" fmla="*/ 2960924 h 3382963"/>
                <a:gd name="T50" fmla="*/ 2195433 w 2665412"/>
                <a:gd name="T51" fmla="*/ 2729420 h 3382963"/>
                <a:gd name="T52" fmla="*/ 2184001 w 2665412"/>
                <a:gd name="T53" fmla="*/ 2402964 h 3382963"/>
                <a:gd name="T54" fmla="*/ 1952179 w 2665412"/>
                <a:gd name="T55" fmla="*/ 2187021 h 3382963"/>
                <a:gd name="T56" fmla="*/ 2156055 w 2665412"/>
                <a:gd name="T57" fmla="*/ 2032367 h 3382963"/>
                <a:gd name="T58" fmla="*/ 2395816 w 2665412"/>
                <a:gd name="T59" fmla="*/ 2850094 h 3382963"/>
                <a:gd name="T60" fmla="*/ 1619054 w 2665412"/>
                <a:gd name="T61" fmla="*/ 3205130 h 3382963"/>
                <a:gd name="T62" fmla="*/ 1161763 w 2665412"/>
                <a:gd name="T63" fmla="*/ 2697981 h 3382963"/>
                <a:gd name="T64" fmla="*/ 1590474 w 2665412"/>
                <a:gd name="T65" fmla="*/ 1963774 h 3382963"/>
                <a:gd name="T66" fmla="*/ 247746 w 2665412"/>
                <a:gd name="T67" fmla="*/ 2374875 h 3382963"/>
                <a:gd name="T68" fmla="*/ 90506 w 2665412"/>
                <a:gd name="T69" fmla="*/ 2382501 h 3382963"/>
                <a:gd name="T70" fmla="*/ 82882 w 2665412"/>
                <a:gd name="T71" fmla="*/ 2224911 h 3382963"/>
                <a:gd name="T72" fmla="*/ 1925231 w 2665412"/>
                <a:gd name="T73" fmla="*/ 1275421 h 3382963"/>
                <a:gd name="T74" fmla="*/ 2142932 w 2665412"/>
                <a:gd name="T75" fmla="*/ 1565745 h 3382963"/>
                <a:gd name="T76" fmla="*/ 2433411 w 2665412"/>
                <a:gd name="T77" fmla="*/ 1348081 h 3382963"/>
                <a:gd name="T78" fmla="*/ 2215710 w 2665412"/>
                <a:gd name="T79" fmla="*/ 1057758 h 3382963"/>
                <a:gd name="T80" fmla="*/ 2557039 w 2665412"/>
                <a:gd name="T81" fmla="*/ 1184676 h 3382963"/>
                <a:gd name="T82" fmla="*/ 2359043 w 2665412"/>
                <a:gd name="T83" fmla="*/ 1666644 h 3382963"/>
                <a:gd name="T84" fmla="*/ 1943029 w 2665412"/>
                <a:gd name="T85" fmla="*/ 1631742 h 3382963"/>
                <a:gd name="T86" fmla="*/ 1831795 w 2665412"/>
                <a:gd name="T87" fmla="*/ 1117727 h 3382963"/>
                <a:gd name="T88" fmla="*/ 1543971 w 2665412"/>
                <a:gd name="T89" fmla="*/ 596250 h 3382963"/>
                <a:gd name="T90" fmla="*/ 1297460 w 2665412"/>
                <a:gd name="T91" fmla="*/ 948099 h 3382963"/>
                <a:gd name="T92" fmla="*/ 1031888 w 2665412"/>
                <a:gd name="T93" fmla="*/ 755548 h 3382963"/>
                <a:gd name="T94" fmla="*/ 814631 w 2665412"/>
                <a:gd name="T95" fmla="*/ 602286 h 3382963"/>
                <a:gd name="T96" fmla="*/ 863801 w 2665412"/>
                <a:gd name="T97" fmla="*/ 640380 h 3382963"/>
                <a:gd name="T98" fmla="*/ 958650 w 2665412"/>
                <a:gd name="T99" fmla="*/ 731486 h 3382963"/>
                <a:gd name="T100" fmla="*/ 915825 w 2665412"/>
                <a:gd name="T101" fmla="*/ 1047026 h 3382963"/>
                <a:gd name="T102" fmla="*/ 1093788 w 2665412"/>
                <a:gd name="T103" fmla="*/ 1742545 h 3382963"/>
                <a:gd name="T104" fmla="*/ 941203 w 2665412"/>
                <a:gd name="T105" fmla="*/ 2331086 h 3382963"/>
                <a:gd name="T106" fmla="*/ 804162 w 2665412"/>
                <a:gd name="T107" fmla="*/ 2246646 h 3382963"/>
                <a:gd name="T108" fmla="*/ 518978 w 2665412"/>
                <a:gd name="T109" fmla="*/ 1458116 h 3382963"/>
                <a:gd name="T110" fmla="*/ 425714 w 2665412"/>
                <a:gd name="T111" fmla="*/ 1302568 h 3382963"/>
                <a:gd name="T112" fmla="*/ 154488 w 2665412"/>
                <a:gd name="T113" fmla="*/ 951475 h 3382963"/>
                <a:gd name="T114" fmla="*/ 4758 w 2665412"/>
                <a:gd name="T115" fmla="*/ 912429 h 3382963"/>
                <a:gd name="T116" fmla="*/ 912333 w 2665412"/>
                <a:gd name="T117" fmla="*/ 0 h 3382963"/>
                <a:gd name="T118" fmla="*/ 1112519 w 2665412"/>
                <a:gd name="T119" fmla="*/ 199433 h 3382963"/>
                <a:gd name="T120" fmla="*/ 953005 w 2665412"/>
                <a:gd name="T121" fmla="*/ 526732 h 3382963"/>
                <a:gd name="T122" fmla="*/ 719772 w 2665412"/>
                <a:gd name="T123" fmla="*/ 209293 h 3382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65412" h="3382963">
                  <a:moveTo>
                    <a:pt x="506574" y="2643989"/>
                  </a:moveTo>
                  <a:lnTo>
                    <a:pt x="493243" y="2644624"/>
                  </a:lnTo>
                  <a:lnTo>
                    <a:pt x="480230" y="2646210"/>
                  </a:lnTo>
                  <a:lnTo>
                    <a:pt x="467217" y="2648431"/>
                  </a:lnTo>
                  <a:lnTo>
                    <a:pt x="454521" y="2650970"/>
                  </a:lnTo>
                  <a:lnTo>
                    <a:pt x="442460" y="2654460"/>
                  </a:lnTo>
                  <a:lnTo>
                    <a:pt x="430399" y="2658585"/>
                  </a:lnTo>
                  <a:lnTo>
                    <a:pt x="418655" y="2663027"/>
                  </a:lnTo>
                  <a:lnTo>
                    <a:pt x="407229" y="2667786"/>
                  </a:lnTo>
                  <a:lnTo>
                    <a:pt x="396120" y="2673180"/>
                  </a:lnTo>
                  <a:lnTo>
                    <a:pt x="385328" y="2679526"/>
                  </a:lnTo>
                  <a:lnTo>
                    <a:pt x="374854" y="2685872"/>
                  </a:lnTo>
                  <a:lnTo>
                    <a:pt x="364380" y="2692852"/>
                  </a:lnTo>
                  <a:lnTo>
                    <a:pt x="354858" y="2700784"/>
                  </a:lnTo>
                  <a:lnTo>
                    <a:pt x="345336" y="2708717"/>
                  </a:lnTo>
                  <a:lnTo>
                    <a:pt x="336449" y="2717284"/>
                  </a:lnTo>
                  <a:lnTo>
                    <a:pt x="327562" y="2725533"/>
                  </a:lnTo>
                  <a:lnTo>
                    <a:pt x="319310" y="2735052"/>
                  </a:lnTo>
                  <a:lnTo>
                    <a:pt x="312010" y="2744571"/>
                  </a:lnTo>
                  <a:lnTo>
                    <a:pt x="304710" y="2754724"/>
                  </a:lnTo>
                  <a:lnTo>
                    <a:pt x="298044" y="2764878"/>
                  </a:lnTo>
                  <a:lnTo>
                    <a:pt x="291696" y="2775348"/>
                  </a:lnTo>
                  <a:lnTo>
                    <a:pt x="285983" y="2786136"/>
                  </a:lnTo>
                  <a:lnTo>
                    <a:pt x="280905" y="2797241"/>
                  </a:lnTo>
                  <a:lnTo>
                    <a:pt x="276144" y="2808981"/>
                  </a:lnTo>
                  <a:lnTo>
                    <a:pt x="272018" y="2820721"/>
                  </a:lnTo>
                  <a:lnTo>
                    <a:pt x="268209" y="2832461"/>
                  </a:lnTo>
                  <a:lnTo>
                    <a:pt x="265353" y="2844835"/>
                  </a:lnTo>
                  <a:lnTo>
                    <a:pt x="263131" y="2857210"/>
                  </a:lnTo>
                  <a:lnTo>
                    <a:pt x="261226" y="2869584"/>
                  </a:lnTo>
                  <a:lnTo>
                    <a:pt x="259957" y="2882276"/>
                  </a:lnTo>
                  <a:lnTo>
                    <a:pt x="259322" y="2895285"/>
                  </a:lnTo>
                  <a:lnTo>
                    <a:pt x="259639" y="2908294"/>
                  </a:lnTo>
                  <a:lnTo>
                    <a:pt x="260274" y="2921620"/>
                  </a:lnTo>
                  <a:lnTo>
                    <a:pt x="261861" y="2934629"/>
                  </a:lnTo>
                  <a:lnTo>
                    <a:pt x="264083" y="2947638"/>
                  </a:lnTo>
                  <a:lnTo>
                    <a:pt x="266622" y="2960330"/>
                  </a:lnTo>
                  <a:lnTo>
                    <a:pt x="270113" y="2972704"/>
                  </a:lnTo>
                  <a:lnTo>
                    <a:pt x="273922" y="2984444"/>
                  </a:lnTo>
                  <a:lnTo>
                    <a:pt x="278366" y="2996501"/>
                  </a:lnTo>
                  <a:lnTo>
                    <a:pt x="283444" y="3007924"/>
                  </a:lnTo>
                  <a:lnTo>
                    <a:pt x="288840" y="3019029"/>
                  </a:lnTo>
                  <a:lnTo>
                    <a:pt x="294870" y="3029817"/>
                  </a:lnTo>
                  <a:lnTo>
                    <a:pt x="301536" y="3040605"/>
                  </a:lnTo>
                  <a:lnTo>
                    <a:pt x="308836" y="3050441"/>
                  </a:lnTo>
                  <a:lnTo>
                    <a:pt x="316136" y="3060277"/>
                  </a:lnTo>
                  <a:lnTo>
                    <a:pt x="323753" y="3069478"/>
                  </a:lnTo>
                  <a:lnTo>
                    <a:pt x="332323" y="3078680"/>
                  </a:lnTo>
                  <a:lnTo>
                    <a:pt x="341210" y="3087247"/>
                  </a:lnTo>
                  <a:lnTo>
                    <a:pt x="350732" y="3095496"/>
                  </a:lnTo>
                  <a:lnTo>
                    <a:pt x="360254" y="3103429"/>
                  </a:lnTo>
                  <a:lnTo>
                    <a:pt x="370411" y="3110409"/>
                  </a:lnTo>
                  <a:lnTo>
                    <a:pt x="380250" y="3117072"/>
                  </a:lnTo>
                  <a:lnTo>
                    <a:pt x="391041" y="3123418"/>
                  </a:lnTo>
                  <a:lnTo>
                    <a:pt x="401833" y="3128812"/>
                  </a:lnTo>
                  <a:lnTo>
                    <a:pt x="412942" y="3134206"/>
                  </a:lnTo>
                  <a:lnTo>
                    <a:pt x="424685" y="3138965"/>
                  </a:lnTo>
                  <a:lnTo>
                    <a:pt x="436429" y="3143090"/>
                  </a:lnTo>
                  <a:lnTo>
                    <a:pt x="448173" y="3146580"/>
                  </a:lnTo>
                  <a:lnTo>
                    <a:pt x="460551" y="3149753"/>
                  </a:lnTo>
                  <a:lnTo>
                    <a:pt x="472930" y="3151974"/>
                  </a:lnTo>
                  <a:lnTo>
                    <a:pt x="485626" y="3153878"/>
                  </a:lnTo>
                  <a:lnTo>
                    <a:pt x="498004" y="3154830"/>
                  </a:lnTo>
                  <a:lnTo>
                    <a:pt x="511017" y="3155147"/>
                  </a:lnTo>
                  <a:lnTo>
                    <a:pt x="524030" y="3155147"/>
                  </a:lnTo>
                  <a:lnTo>
                    <a:pt x="537044" y="3154513"/>
                  </a:lnTo>
                  <a:lnTo>
                    <a:pt x="550374" y="3152926"/>
                  </a:lnTo>
                  <a:lnTo>
                    <a:pt x="563070" y="3150705"/>
                  </a:lnTo>
                  <a:lnTo>
                    <a:pt x="575766" y="3148167"/>
                  </a:lnTo>
                  <a:lnTo>
                    <a:pt x="588462" y="3144994"/>
                  </a:lnTo>
                  <a:lnTo>
                    <a:pt x="600206" y="3141186"/>
                  </a:lnTo>
                  <a:lnTo>
                    <a:pt x="612267" y="3136744"/>
                  </a:lnTo>
                  <a:lnTo>
                    <a:pt x="623693" y="3131668"/>
                  </a:lnTo>
                  <a:lnTo>
                    <a:pt x="634802" y="3125956"/>
                  </a:lnTo>
                  <a:lnTo>
                    <a:pt x="645593" y="3119928"/>
                  </a:lnTo>
                  <a:lnTo>
                    <a:pt x="656067" y="3113265"/>
                  </a:lnTo>
                  <a:lnTo>
                    <a:pt x="665907" y="3106284"/>
                  </a:lnTo>
                  <a:lnTo>
                    <a:pt x="676063" y="3098986"/>
                  </a:lnTo>
                  <a:lnTo>
                    <a:pt x="685268" y="3090737"/>
                  </a:lnTo>
                  <a:lnTo>
                    <a:pt x="694155" y="3082487"/>
                  </a:lnTo>
                  <a:lnTo>
                    <a:pt x="702725" y="3073603"/>
                  </a:lnTo>
                  <a:lnTo>
                    <a:pt x="710977" y="3064402"/>
                  </a:lnTo>
                  <a:lnTo>
                    <a:pt x="718594" y="3054566"/>
                  </a:lnTo>
                  <a:lnTo>
                    <a:pt x="725894" y="3045047"/>
                  </a:lnTo>
                  <a:lnTo>
                    <a:pt x="732560" y="3034576"/>
                  </a:lnTo>
                  <a:lnTo>
                    <a:pt x="738908" y="3023788"/>
                  </a:lnTo>
                  <a:lnTo>
                    <a:pt x="744621" y="3013000"/>
                  </a:lnTo>
                  <a:lnTo>
                    <a:pt x="750017" y="3001895"/>
                  </a:lnTo>
                  <a:lnTo>
                    <a:pt x="754460" y="2990472"/>
                  </a:lnTo>
                  <a:lnTo>
                    <a:pt x="758586" y="2979050"/>
                  </a:lnTo>
                  <a:lnTo>
                    <a:pt x="762078" y="2966676"/>
                  </a:lnTo>
                  <a:lnTo>
                    <a:pt x="765252" y="2954618"/>
                  </a:lnTo>
                  <a:lnTo>
                    <a:pt x="767473" y="2942244"/>
                  </a:lnTo>
                  <a:lnTo>
                    <a:pt x="769378" y="2929870"/>
                  </a:lnTo>
                  <a:lnTo>
                    <a:pt x="770330" y="2916861"/>
                  </a:lnTo>
                  <a:lnTo>
                    <a:pt x="770965" y="2903852"/>
                  </a:lnTo>
                  <a:lnTo>
                    <a:pt x="770647" y="2890843"/>
                  </a:lnTo>
                  <a:lnTo>
                    <a:pt x="770013" y="2877834"/>
                  </a:lnTo>
                  <a:lnTo>
                    <a:pt x="768426" y="2864507"/>
                  </a:lnTo>
                  <a:lnTo>
                    <a:pt x="766521" y="2851816"/>
                  </a:lnTo>
                  <a:lnTo>
                    <a:pt x="763982" y="2839441"/>
                  </a:lnTo>
                  <a:lnTo>
                    <a:pt x="760808" y="2827067"/>
                  </a:lnTo>
                  <a:lnTo>
                    <a:pt x="756682" y="2814692"/>
                  </a:lnTo>
                  <a:lnTo>
                    <a:pt x="752238" y="2802953"/>
                  </a:lnTo>
                  <a:lnTo>
                    <a:pt x="747160" y="2791530"/>
                  </a:lnTo>
                  <a:lnTo>
                    <a:pt x="741764" y="2780108"/>
                  </a:lnTo>
                  <a:lnTo>
                    <a:pt x="735416" y="2769637"/>
                  </a:lnTo>
                  <a:lnTo>
                    <a:pt x="729068" y="2759166"/>
                  </a:lnTo>
                  <a:lnTo>
                    <a:pt x="722086" y="2749013"/>
                  </a:lnTo>
                  <a:lnTo>
                    <a:pt x="714468" y="2739177"/>
                  </a:lnTo>
                  <a:lnTo>
                    <a:pt x="706533" y="2729658"/>
                  </a:lnTo>
                  <a:lnTo>
                    <a:pt x="697964" y="2720774"/>
                  </a:lnTo>
                  <a:lnTo>
                    <a:pt x="689394" y="2712207"/>
                  </a:lnTo>
                  <a:lnTo>
                    <a:pt x="680189" y="2704275"/>
                  </a:lnTo>
                  <a:lnTo>
                    <a:pt x="670350" y="2696342"/>
                  </a:lnTo>
                  <a:lnTo>
                    <a:pt x="660511" y="2689362"/>
                  </a:lnTo>
                  <a:lnTo>
                    <a:pt x="650037" y="2682382"/>
                  </a:lnTo>
                  <a:lnTo>
                    <a:pt x="639563" y="2676353"/>
                  </a:lnTo>
                  <a:lnTo>
                    <a:pt x="628771" y="2670324"/>
                  </a:lnTo>
                  <a:lnTo>
                    <a:pt x="617662" y="2665248"/>
                  </a:lnTo>
                  <a:lnTo>
                    <a:pt x="606236" y="2660171"/>
                  </a:lnTo>
                  <a:lnTo>
                    <a:pt x="594175" y="2656364"/>
                  </a:lnTo>
                  <a:lnTo>
                    <a:pt x="582431" y="2652873"/>
                  </a:lnTo>
                  <a:lnTo>
                    <a:pt x="570053" y="2650018"/>
                  </a:lnTo>
                  <a:lnTo>
                    <a:pt x="557992" y="2647479"/>
                  </a:lnTo>
                  <a:lnTo>
                    <a:pt x="545296" y="2645576"/>
                  </a:lnTo>
                  <a:lnTo>
                    <a:pt x="532600" y="2644306"/>
                  </a:lnTo>
                  <a:lnTo>
                    <a:pt x="519587" y="2643989"/>
                  </a:lnTo>
                  <a:lnTo>
                    <a:pt x="506574" y="2643989"/>
                  </a:lnTo>
                  <a:close/>
                  <a:moveTo>
                    <a:pt x="552279" y="2413000"/>
                  </a:moveTo>
                  <a:lnTo>
                    <a:pt x="560214" y="2505650"/>
                  </a:lnTo>
                  <a:lnTo>
                    <a:pt x="569736" y="2506602"/>
                  </a:lnTo>
                  <a:lnTo>
                    <a:pt x="578940" y="2508188"/>
                  </a:lnTo>
                  <a:lnTo>
                    <a:pt x="588779" y="2510092"/>
                  </a:lnTo>
                  <a:lnTo>
                    <a:pt x="597984" y="2511678"/>
                  </a:lnTo>
                  <a:lnTo>
                    <a:pt x="607506" y="2513582"/>
                  </a:lnTo>
                  <a:lnTo>
                    <a:pt x="617028" y="2516120"/>
                  </a:lnTo>
                  <a:lnTo>
                    <a:pt x="626232" y="2518976"/>
                  </a:lnTo>
                  <a:lnTo>
                    <a:pt x="635119" y="2521514"/>
                  </a:lnTo>
                  <a:lnTo>
                    <a:pt x="644006" y="2524370"/>
                  </a:lnTo>
                  <a:lnTo>
                    <a:pt x="653211" y="2527860"/>
                  </a:lnTo>
                  <a:lnTo>
                    <a:pt x="661780" y="2531033"/>
                  </a:lnTo>
                  <a:lnTo>
                    <a:pt x="670668" y="2534841"/>
                  </a:lnTo>
                  <a:lnTo>
                    <a:pt x="679237" y="2538648"/>
                  </a:lnTo>
                  <a:lnTo>
                    <a:pt x="687807" y="2542773"/>
                  </a:lnTo>
                  <a:lnTo>
                    <a:pt x="696377" y="2547215"/>
                  </a:lnTo>
                  <a:lnTo>
                    <a:pt x="704629" y="2551657"/>
                  </a:lnTo>
                  <a:lnTo>
                    <a:pt x="764299" y="2480266"/>
                  </a:lnTo>
                  <a:lnTo>
                    <a:pt x="884275" y="2581165"/>
                  </a:lnTo>
                  <a:lnTo>
                    <a:pt x="824922" y="2651921"/>
                  </a:lnTo>
                  <a:lnTo>
                    <a:pt x="830953" y="2659219"/>
                  </a:lnTo>
                  <a:lnTo>
                    <a:pt x="836348" y="2666517"/>
                  </a:lnTo>
                  <a:lnTo>
                    <a:pt x="842062" y="2674449"/>
                  </a:lnTo>
                  <a:lnTo>
                    <a:pt x="847140" y="2682382"/>
                  </a:lnTo>
                  <a:lnTo>
                    <a:pt x="852536" y="2690314"/>
                  </a:lnTo>
                  <a:lnTo>
                    <a:pt x="857297" y="2698563"/>
                  </a:lnTo>
                  <a:lnTo>
                    <a:pt x="862057" y="2706813"/>
                  </a:lnTo>
                  <a:lnTo>
                    <a:pt x="866501" y="2715380"/>
                  </a:lnTo>
                  <a:lnTo>
                    <a:pt x="870945" y="2723947"/>
                  </a:lnTo>
                  <a:lnTo>
                    <a:pt x="875071" y="2732514"/>
                  </a:lnTo>
                  <a:lnTo>
                    <a:pt x="879197" y="2741398"/>
                  </a:lnTo>
                  <a:lnTo>
                    <a:pt x="883006" y="2750282"/>
                  </a:lnTo>
                  <a:lnTo>
                    <a:pt x="886497" y="2759166"/>
                  </a:lnTo>
                  <a:lnTo>
                    <a:pt x="889671" y="2768050"/>
                  </a:lnTo>
                  <a:lnTo>
                    <a:pt x="892845" y="2777252"/>
                  </a:lnTo>
                  <a:lnTo>
                    <a:pt x="896019" y="2786453"/>
                  </a:lnTo>
                  <a:lnTo>
                    <a:pt x="986794" y="2779156"/>
                  </a:lnTo>
                  <a:lnTo>
                    <a:pt x="1000125" y="2934629"/>
                  </a:lnTo>
                  <a:lnTo>
                    <a:pt x="909667" y="2942879"/>
                  </a:lnTo>
                  <a:lnTo>
                    <a:pt x="908397" y="2952397"/>
                  </a:lnTo>
                  <a:lnTo>
                    <a:pt x="907128" y="2962233"/>
                  </a:lnTo>
                  <a:lnTo>
                    <a:pt x="905541" y="2971752"/>
                  </a:lnTo>
                  <a:lnTo>
                    <a:pt x="903636" y="2981588"/>
                  </a:lnTo>
                  <a:lnTo>
                    <a:pt x="901415" y="2990790"/>
                  </a:lnTo>
                  <a:lnTo>
                    <a:pt x="899193" y="3000309"/>
                  </a:lnTo>
                  <a:lnTo>
                    <a:pt x="896654" y="3009827"/>
                  </a:lnTo>
                  <a:lnTo>
                    <a:pt x="893797" y="3019029"/>
                  </a:lnTo>
                  <a:lnTo>
                    <a:pt x="890623" y="3027913"/>
                  </a:lnTo>
                  <a:lnTo>
                    <a:pt x="887449" y="3036797"/>
                  </a:lnTo>
                  <a:lnTo>
                    <a:pt x="883958" y="3045999"/>
                  </a:lnTo>
                  <a:lnTo>
                    <a:pt x="880149" y="3054566"/>
                  </a:lnTo>
                  <a:lnTo>
                    <a:pt x="876658" y="3063450"/>
                  </a:lnTo>
                  <a:lnTo>
                    <a:pt x="872532" y="3072017"/>
                  </a:lnTo>
                  <a:lnTo>
                    <a:pt x="868088" y="3080584"/>
                  </a:lnTo>
                  <a:lnTo>
                    <a:pt x="863644" y="3089150"/>
                  </a:lnTo>
                  <a:lnTo>
                    <a:pt x="933154" y="3147532"/>
                  </a:lnTo>
                  <a:lnTo>
                    <a:pt x="831905" y="3267151"/>
                  </a:lnTo>
                  <a:lnTo>
                    <a:pt x="763347" y="3209404"/>
                  </a:lnTo>
                  <a:lnTo>
                    <a:pt x="755730" y="3215433"/>
                  </a:lnTo>
                  <a:lnTo>
                    <a:pt x="748112" y="3221144"/>
                  </a:lnTo>
                  <a:lnTo>
                    <a:pt x="740177" y="3226538"/>
                  </a:lnTo>
                  <a:lnTo>
                    <a:pt x="732560" y="3231615"/>
                  </a:lnTo>
                  <a:lnTo>
                    <a:pt x="724307" y="3237009"/>
                  </a:lnTo>
                  <a:lnTo>
                    <a:pt x="716055" y="3242085"/>
                  </a:lnTo>
                  <a:lnTo>
                    <a:pt x="707485" y="3246527"/>
                  </a:lnTo>
                  <a:lnTo>
                    <a:pt x="698916" y="3251287"/>
                  </a:lnTo>
                  <a:lnTo>
                    <a:pt x="690346" y="3256046"/>
                  </a:lnTo>
                  <a:lnTo>
                    <a:pt x="681459" y="3259854"/>
                  </a:lnTo>
                  <a:lnTo>
                    <a:pt x="672572" y="3263979"/>
                  </a:lnTo>
                  <a:lnTo>
                    <a:pt x="663685" y="3267786"/>
                  </a:lnTo>
                  <a:lnTo>
                    <a:pt x="654480" y="3271276"/>
                  </a:lnTo>
                  <a:lnTo>
                    <a:pt x="645593" y="3274449"/>
                  </a:lnTo>
                  <a:lnTo>
                    <a:pt x="635754" y="3277305"/>
                  </a:lnTo>
                  <a:lnTo>
                    <a:pt x="626549" y="3280478"/>
                  </a:lnTo>
                  <a:lnTo>
                    <a:pt x="634484" y="3369637"/>
                  </a:lnTo>
                  <a:lnTo>
                    <a:pt x="478008" y="3382963"/>
                  </a:lnTo>
                  <a:lnTo>
                    <a:pt x="470390" y="3293804"/>
                  </a:lnTo>
                  <a:lnTo>
                    <a:pt x="460551" y="3292535"/>
                  </a:lnTo>
                  <a:lnTo>
                    <a:pt x="451029" y="3291266"/>
                  </a:lnTo>
                  <a:lnTo>
                    <a:pt x="441190" y="3289362"/>
                  </a:lnTo>
                  <a:lnTo>
                    <a:pt x="431668" y="3287458"/>
                  </a:lnTo>
                  <a:lnTo>
                    <a:pt x="421829" y="3285237"/>
                  </a:lnTo>
                  <a:lnTo>
                    <a:pt x="412624" y="3283016"/>
                  </a:lnTo>
                  <a:lnTo>
                    <a:pt x="403420" y="3280478"/>
                  </a:lnTo>
                  <a:lnTo>
                    <a:pt x="394215" y="3277305"/>
                  </a:lnTo>
                  <a:lnTo>
                    <a:pt x="384693" y="3274449"/>
                  </a:lnTo>
                  <a:lnTo>
                    <a:pt x="375806" y="3271276"/>
                  </a:lnTo>
                  <a:lnTo>
                    <a:pt x="366919" y="3267786"/>
                  </a:lnTo>
                  <a:lnTo>
                    <a:pt x="358032" y="3263979"/>
                  </a:lnTo>
                  <a:lnTo>
                    <a:pt x="349145" y="3259854"/>
                  </a:lnTo>
                  <a:lnTo>
                    <a:pt x="340575" y="3256046"/>
                  </a:lnTo>
                  <a:lnTo>
                    <a:pt x="332006" y="3251921"/>
                  </a:lnTo>
                  <a:lnTo>
                    <a:pt x="323436" y="3246845"/>
                  </a:lnTo>
                  <a:lnTo>
                    <a:pt x="265987" y="3315697"/>
                  </a:lnTo>
                  <a:lnTo>
                    <a:pt x="146012" y="3214798"/>
                  </a:lnTo>
                  <a:lnTo>
                    <a:pt x="204412" y="3145628"/>
                  </a:lnTo>
                  <a:lnTo>
                    <a:pt x="198382" y="3138331"/>
                  </a:lnTo>
                  <a:lnTo>
                    <a:pt x="192669" y="3130398"/>
                  </a:lnTo>
                  <a:lnTo>
                    <a:pt x="187273" y="3122466"/>
                  </a:lnTo>
                  <a:lnTo>
                    <a:pt x="181877" y="3114851"/>
                  </a:lnTo>
                  <a:lnTo>
                    <a:pt x="176799" y="3106602"/>
                  </a:lnTo>
                  <a:lnTo>
                    <a:pt x="172038" y="3098352"/>
                  </a:lnTo>
                  <a:lnTo>
                    <a:pt x="167277" y="3089785"/>
                  </a:lnTo>
                  <a:lnTo>
                    <a:pt x="162834" y="3081853"/>
                  </a:lnTo>
                  <a:lnTo>
                    <a:pt x="158390" y="3072969"/>
                  </a:lnTo>
                  <a:lnTo>
                    <a:pt x="154264" y="3064402"/>
                  </a:lnTo>
                  <a:lnTo>
                    <a:pt x="150455" y="3055517"/>
                  </a:lnTo>
                  <a:lnTo>
                    <a:pt x="146646" y="3046633"/>
                  </a:lnTo>
                  <a:lnTo>
                    <a:pt x="143155" y="3037114"/>
                  </a:lnTo>
                  <a:lnTo>
                    <a:pt x="139664" y="3028230"/>
                  </a:lnTo>
                  <a:lnTo>
                    <a:pt x="136807" y="3018711"/>
                  </a:lnTo>
                  <a:lnTo>
                    <a:pt x="133633" y="3009193"/>
                  </a:lnTo>
                  <a:lnTo>
                    <a:pt x="43175" y="3017125"/>
                  </a:lnTo>
                  <a:lnTo>
                    <a:pt x="30162" y="2861334"/>
                  </a:lnTo>
                  <a:lnTo>
                    <a:pt x="121255" y="2853402"/>
                  </a:lnTo>
                  <a:lnTo>
                    <a:pt x="122207" y="2843249"/>
                  </a:lnTo>
                  <a:lnTo>
                    <a:pt x="123794" y="2833730"/>
                  </a:lnTo>
                  <a:lnTo>
                    <a:pt x="125698" y="2824529"/>
                  </a:lnTo>
                  <a:lnTo>
                    <a:pt x="127285" y="2814692"/>
                  </a:lnTo>
                  <a:lnTo>
                    <a:pt x="129824" y="2805491"/>
                  </a:lnTo>
                  <a:lnTo>
                    <a:pt x="132046" y="2796290"/>
                  </a:lnTo>
                  <a:lnTo>
                    <a:pt x="134903" y="2787088"/>
                  </a:lnTo>
                  <a:lnTo>
                    <a:pt x="137442" y="2777569"/>
                  </a:lnTo>
                  <a:lnTo>
                    <a:pt x="140298" y="2768685"/>
                  </a:lnTo>
                  <a:lnTo>
                    <a:pt x="143790" y="2759801"/>
                  </a:lnTo>
                  <a:lnTo>
                    <a:pt x="147598" y="2750917"/>
                  </a:lnTo>
                  <a:lnTo>
                    <a:pt x="151090" y="2742032"/>
                  </a:lnTo>
                  <a:lnTo>
                    <a:pt x="154899" y="2733466"/>
                  </a:lnTo>
                  <a:lnTo>
                    <a:pt x="159025" y="2724899"/>
                  </a:lnTo>
                  <a:lnTo>
                    <a:pt x="167912" y="2707765"/>
                  </a:lnTo>
                  <a:lnTo>
                    <a:pt x="97450" y="2648749"/>
                  </a:lnTo>
                  <a:lnTo>
                    <a:pt x="198382" y="2528812"/>
                  </a:lnTo>
                  <a:lnTo>
                    <a:pt x="269161" y="2588780"/>
                  </a:lnTo>
                  <a:lnTo>
                    <a:pt x="284079" y="2577675"/>
                  </a:lnTo>
                  <a:lnTo>
                    <a:pt x="299631" y="2566887"/>
                  </a:lnTo>
                  <a:lnTo>
                    <a:pt x="307884" y="2561493"/>
                  </a:lnTo>
                  <a:lnTo>
                    <a:pt x="315819" y="2556734"/>
                  </a:lnTo>
                  <a:lnTo>
                    <a:pt x="324388" y="2552292"/>
                  </a:lnTo>
                  <a:lnTo>
                    <a:pt x="332323" y="2547532"/>
                  </a:lnTo>
                  <a:lnTo>
                    <a:pt x="340893" y="2543407"/>
                  </a:lnTo>
                  <a:lnTo>
                    <a:pt x="349463" y="2539283"/>
                  </a:lnTo>
                  <a:lnTo>
                    <a:pt x="358350" y="2535158"/>
                  </a:lnTo>
                  <a:lnTo>
                    <a:pt x="367237" y="2531350"/>
                  </a:lnTo>
                  <a:lnTo>
                    <a:pt x="376124" y="2528177"/>
                  </a:lnTo>
                  <a:lnTo>
                    <a:pt x="385646" y="2524687"/>
                  </a:lnTo>
                  <a:lnTo>
                    <a:pt x="394533" y="2521832"/>
                  </a:lnTo>
                  <a:lnTo>
                    <a:pt x="403737" y="2518976"/>
                  </a:lnTo>
                  <a:lnTo>
                    <a:pt x="396120" y="2426327"/>
                  </a:lnTo>
                  <a:lnTo>
                    <a:pt x="552279" y="2413000"/>
                  </a:lnTo>
                  <a:close/>
                  <a:moveTo>
                    <a:pt x="1753153" y="2246313"/>
                  </a:moveTo>
                  <a:lnTo>
                    <a:pt x="1813988" y="2246313"/>
                  </a:lnTo>
                  <a:lnTo>
                    <a:pt x="1817474" y="2246631"/>
                  </a:lnTo>
                  <a:lnTo>
                    <a:pt x="1820959" y="2247583"/>
                  </a:lnTo>
                  <a:lnTo>
                    <a:pt x="1823811" y="2248536"/>
                  </a:lnTo>
                  <a:lnTo>
                    <a:pt x="1826346" y="2250441"/>
                  </a:lnTo>
                  <a:lnTo>
                    <a:pt x="1828564" y="2252346"/>
                  </a:lnTo>
                  <a:lnTo>
                    <a:pt x="1830148" y="2254886"/>
                  </a:lnTo>
                  <a:lnTo>
                    <a:pt x="1831415" y="2257426"/>
                  </a:lnTo>
                  <a:lnTo>
                    <a:pt x="1831732" y="2259966"/>
                  </a:lnTo>
                  <a:lnTo>
                    <a:pt x="1831732" y="2310766"/>
                  </a:lnTo>
                  <a:lnTo>
                    <a:pt x="1842188" y="2312036"/>
                  </a:lnTo>
                  <a:lnTo>
                    <a:pt x="1852011" y="2313623"/>
                  </a:lnTo>
                  <a:lnTo>
                    <a:pt x="1862467" y="2315528"/>
                  </a:lnTo>
                  <a:lnTo>
                    <a:pt x="1871973" y="2317751"/>
                  </a:lnTo>
                  <a:lnTo>
                    <a:pt x="1880528" y="2319973"/>
                  </a:lnTo>
                  <a:lnTo>
                    <a:pt x="1889400" y="2322513"/>
                  </a:lnTo>
                  <a:lnTo>
                    <a:pt x="1897955" y="2325371"/>
                  </a:lnTo>
                  <a:lnTo>
                    <a:pt x="1907460" y="2328863"/>
                  </a:lnTo>
                  <a:lnTo>
                    <a:pt x="1916332" y="2332673"/>
                  </a:lnTo>
                  <a:lnTo>
                    <a:pt x="1925204" y="2336801"/>
                  </a:lnTo>
                  <a:lnTo>
                    <a:pt x="1934393" y="2341246"/>
                  </a:lnTo>
                  <a:lnTo>
                    <a:pt x="1942948" y="2345691"/>
                  </a:lnTo>
                  <a:lnTo>
                    <a:pt x="1951503" y="2350771"/>
                  </a:lnTo>
                  <a:lnTo>
                    <a:pt x="1960058" y="2355851"/>
                  </a:lnTo>
                  <a:lnTo>
                    <a:pt x="1967662" y="2361566"/>
                  </a:lnTo>
                  <a:lnTo>
                    <a:pt x="1975267" y="2367281"/>
                  </a:lnTo>
                  <a:lnTo>
                    <a:pt x="1982238" y="2372996"/>
                  </a:lnTo>
                  <a:lnTo>
                    <a:pt x="1988575" y="2379346"/>
                  </a:lnTo>
                  <a:lnTo>
                    <a:pt x="1994278" y="2385378"/>
                  </a:lnTo>
                  <a:lnTo>
                    <a:pt x="1999665" y="2392046"/>
                  </a:lnTo>
                  <a:lnTo>
                    <a:pt x="2002199" y="2396491"/>
                  </a:lnTo>
                  <a:lnTo>
                    <a:pt x="2004100" y="2401253"/>
                  </a:lnTo>
                  <a:lnTo>
                    <a:pt x="2005051" y="2406016"/>
                  </a:lnTo>
                  <a:lnTo>
                    <a:pt x="2005685" y="2411413"/>
                  </a:lnTo>
                  <a:lnTo>
                    <a:pt x="2005051" y="2416493"/>
                  </a:lnTo>
                  <a:lnTo>
                    <a:pt x="2003784" y="2421891"/>
                  </a:lnTo>
                  <a:lnTo>
                    <a:pt x="2001566" y="2427288"/>
                  </a:lnTo>
                  <a:lnTo>
                    <a:pt x="1998397" y="2432368"/>
                  </a:lnTo>
                  <a:lnTo>
                    <a:pt x="1996179" y="2435543"/>
                  </a:lnTo>
                  <a:lnTo>
                    <a:pt x="1993961" y="2438401"/>
                  </a:lnTo>
                  <a:lnTo>
                    <a:pt x="1991426" y="2441576"/>
                  </a:lnTo>
                  <a:lnTo>
                    <a:pt x="1988575" y="2444433"/>
                  </a:lnTo>
                  <a:lnTo>
                    <a:pt x="1985406" y="2447291"/>
                  </a:lnTo>
                  <a:lnTo>
                    <a:pt x="1982238" y="2449831"/>
                  </a:lnTo>
                  <a:lnTo>
                    <a:pt x="1978435" y="2452688"/>
                  </a:lnTo>
                  <a:lnTo>
                    <a:pt x="1974633" y="2454911"/>
                  </a:lnTo>
                  <a:lnTo>
                    <a:pt x="1971148" y="2457133"/>
                  </a:lnTo>
                  <a:lnTo>
                    <a:pt x="1967029" y="2459038"/>
                  </a:lnTo>
                  <a:lnTo>
                    <a:pt x="1962910" y="2460626"/>
                  </a:lnTo>
                  <a:lnTo>
                    <a:pt x="1958790" y="2462213"/>
                  </a:lnTo>
                  <a:lnTo>
                    <a:pt x="1954671" y="2463483"/>
                  </a:lnTo>
                  <a:lnTo>
                    <a:pt x="1950235" y="2464118"/>
                  </a:lnTo>
                  <a:lnTo>
                    <a:pt x="1945799" y="2464753"/>
                  </a:lnTo>
                  <a:lnTo>
                    <a:pt x="1941364" y="2464753"/>
                  </a:lnTo>
                  <a:lnTo>
                    <a:pt x="1936294" y="2464753"/>
                  </a:lnTo>
                  <a:lnTo>
                    <a:pt x="1931541" y="2464118"/>
                  </a:lnTo>
                  <a:lnTo>
                    <a:pt x="1926471" y="2462531"/>
                  </a:lnTo>
                  <a:lnTo>
                    <a:pt x="1922035" y="2460626"/>
                  </a:lnTo>
                  <a:lnTo>
                    <a:pt x="1917916" y="2458403"/>
                  </a:lnTo>
                  <a:lnTo>
                    <a:pt x="1914431" y="2455546"/>
                  </a:lnTo>
                  <a:lnTo>
                    <a:pt x="1910946" y="2452688"/>
                  </a:lnTo>
                  <a:lnTo>
                    <a:pt x="1908094" y="2448878"/>
                  </a:lnTo>
                  <a:lnTo>
                    <a:pt x="1904925" y="2445068"/>
                  </a:lnTo>
                  <a:lnTo>
                    <a:pt x="1903341" y="2443798"/>
                  </a:lnTo>
                  <a:lnTo>
                    <a:pt x="1897004" y="2438401"/>
                  </a:lnTo>
                  <a:lnTo>
                    <a:pt x="1890667" y="2433638"/>
                  </a:lnTo>
                  <a:lnTo>
                    <a:pt x="1883696" y="2429193"/>
                  </a:lnTo>
                  <a:lnTo>
                    <a:pt x="1876092" y="2424431"/>
                  </a:lnTo>
                  <a:lnTo>
                    <a:pt x="1868804" y="2419986"/>
                  </a:lnTo>
                  <a:lnTo>
                    <a:pt x="1861200" y="2415858"/>
                  </a:lnTo>
                  <a:lnTo>
                    <a:pt x="1853912" y="2412366"/>
                  </a:lnTo>
                  <a:lnTo>
                    <a:pt x="1847258" y="2409508"/>
                  </a:lnTo>
                  <a:lnTo>
                    <a:pt x="1840921" y="2407286"/>
                  </a:lnTo>
                  <a:lnTo>
                    <a:pt x="1834267" y="2405381"/>
                  </a:lnTo>
                  <a:lnTo>
                    <a:pt x="1827296" y="2403793"/>
                  </a:lnTo>
                  <a:lnTo>
                    <a:pt x="1820642" y="2402523"/>
                  </a:lnTo>
                  <a:lnTo>
                    <a:pt x="1813355" y="2401253"/>
                  </a:lnTo>
                  <a:lnTo>
                    <a:pt x="1806384" y="2400301"/>
                  </a:lnTo>
                  <a:lnTo>
                    <a:pt x="1799730" y="2399666"/>
                  </a:lnTo>
                  <a:lnTo>
                    <a:pt x="1792759" y="2399348"/>
                  </a:lnTo>
                  <a:lnTo>
                    <a:pt x="1786105" y="2399031"/>
                  </a:lnTo>
                  <a:lnTo>
                    <a:pt x="1776917" y="2399348"/>
                  </a:lnTo>
                  <a:lnTo>
                    <a:pt x="1767094" y="2400301"/>
                  </a:lnTo>
                  <a:lnTo>
                    <a:pt x="1756321" y="2401571"/>
                  </a:lnTo>
                  <a:lnTo>
                    <a:pt x="1745548" y="2404428"/>
                  </a:lnTo>
                  <a:lnTo>
                    <a:pt x="1740162" y="2405698"/>
                  </a:lnTo>
                  <a:lnTo>
                    <a:pt x="1734458" y="2407603"/>
                  </a:lnTo>
                  <a:lnTo>
                    <a:pt x="1729072" y="2409826"/>
                  </a:lnTo>
                  <a:lnTo>
                    <a:pt x="1723368" y="2412048"/>
                  </a:lnTo>
                  <a:lnTo>
                    <a:pt x="1717982" y="2414906"/>
                  </a:lnTo>
                  <a:lnTo>
                    <a:pt x="1712279" y="2418081"/>
                  </a:lnTo>
                  <a:lnTo>
                    <a:pt x="1706575" y="2421256"/>
                  </a:lnTo>
                  <a:lnTo>
                    <a:pt x="1701506" y="2425383"/>
                  </a:lnTo>
                  <a:lnTo>
                    <a:pt x="1698337" y="2427923"/>
                  </a:lnTo>
                  <a:lnTo>
                    <a:pt x="1695168" y="2431416"/>
                  </a:lnTo>
                  <a:lnTo>
                    <a:pt x="1692634" y="2434908"/>
                  </a:lnTo>
                  <a:lnTo>
                    <a:pt x="1690415" y="2438401"/>
                  </a:lnTo>
                  <a:lnTo>
                    <a:pt x="1688514" y="2442211"/>
                  </a:lnTo>
                  <a:lnTo>
                    <a:pt x="1686930" y="2446338"/>
                  </a:lnTo>
                  <a:lnTo>
                    <a:pt x="1686296" y="2450783"/>
                  </a:lnTo>
                  <a:lnTo>
                    <a:pt x="1685662" y="2455228"/>
                  </a:lnTo>
                  <a:lnTo>
                    <a:pt x="1685346" y="2459673"/>
                  </a:lnTo>
                  <a:lnTo>
                    <a:pt x="1685346" y="2464118"/>
                  </a:lnTo>
                  <a:lnTo>
                    <a:pt x="1685662" y="2468563"/>
                  </a:lnTo>
                  <a:lnTo>
                    <a:pt x="1686296" y="2473008"/>
                  </a:lnTo>
                  <a:lnTo>
                    <a:pt x="1687880" y="2477136"/>
                  </a:lnTo>
                  <a:lnTo>
                    <a:pt x="1689148" y="2481581"/>
                  </a:lnTo>
                  <a:lnTo>
                    <a:pt x="1691366" y="2485708"/>
                  </a:lnTo>
                  <a:lnTo>
                    <a:pt x="1693584" y="2489518"/>
                  </a:lnTo>
                  <a:lnTo>
                    <a:pt x="1698654" y="2495233"/>
                  </a:lnTo>
                  <a:lnTo>
                    <a:pt x="1703723" y="2500631"/>
                  </a:lnTo>
                  <a:lnTo>
                    <a:pt x="1709427" y="2505076"/>
                  </a:lnTo>
                  <a:lnTo>
                    <a:pt x="1715130" y="2508568"/>
                  </a:lnTo>
                  <a:lnTo>
                    <a:pt x="1721784" y="2512378"/>
                  </a:lnTo>
                  <a:lnTo>
                    <a:pt x="1729389" y="2515871"/>
                  </a:lnTo>
                  <a:lnTo>
                    <a:pt x="1745865" y="2522538"/>
                  </a:lnTo>
                  <a:lnTo>
                    <a:pt x="1750618" y="2524443"/>
                  </a:lnTo>
                  <a:lnTo>
                    <a:pt x="1778501" y="2534603"/>
                  </a:lnTo>
                  <a:lnTo>
                    <a:pt x="1797829" y="2542223"/>
                  </a:lnTo>
                  <a:lnTo>
                    <a:pt x="1816523" y="2549208"/>
                  </a:lnTo>
                  <a:lnTo>
                    <a:pt x="1827613" y="2553336"/>
                  </a:lnTo>
                  <a:lnTo>
                    <a:pt x="1854546" y="2562861"/>
                  </a:lnTo>
                  <a:lnTo>
                    <a:pt x="1868804" y="2568258"/>
                  </a:lnTo>
                  <a:lnTo>
                    <a:pt x="1882746" y="2573656"/>
                  </a:lnTo>
                  <a:lnTo>
                    <a:pt x="1897004" y="2579688"/>
                  </a:lnTo>
                  <a:lnTo>
                    <a:pt x="1911262" y="2585721"/>
                  </a:lnTo>
                  <a:lnTo>
                    <a:pt x="1925204" y="2592388"/>
                  </a:lnTo>
                  <a:lnTo>
                    <a:pt x="1938512" y="2599373"/>
                  </a:lnTo>
                  <a:lnTo>
                    <a:pt x="1951503" y="2606676"/>
                  </a:lnTo>
                  <a:lnTo>
                    <a:pt x="1964177" y="2614613"/>
                  </a:lnTo>
                  <a:lnTo>
                    <a:pt x="1969563" y="2618741"/>
                  </a:lnTo>
                  <a:lnTo>
                    <a:pt x="1975584" y="2622868"/>
                  </a:lnTo>
                  <a:lnTo>
                    <a:pt x="1980653" y="2627313"/>
                  </a:lnTo>
                  <a:lnTo>
                    <a:pt x="1986040" y="2631758"/>
                  </a:lnTo>
                  <a:lnTo>
                    <a:pt x="1990793" y="2636203"/>
                  </a:lnTo>
                  <a:lnTo>
                    <a:pt x="1995229" y="2640966"/>
                  </a:lnTo>
                  <a:lnTo>
                    <a:pt x="1999665" y="2645728"/>
                  </a:lnTo>
                  <a:lnTo>
                    <a:pt x="2003467" y="2651126"/>
                  </a:lnTo>
                  <a:lnTo>
                    <a:pt x="2006952" y="2656206"/>
                  </a:lnTo>
                  <a:lnTo>
                    <a:pt x="2010438" y="2661286"/>
                  </a:lnTo>
                  <a:lnTo>
                    <a:pt x="2012972" y="2667001"/>
                  </a:lnTo>
                  <a:lnTo>
                    <a:pt x="2017507" y="2672398"/>
                  </a:lnTo>
                  <a:lnTo>
                    <a:pt x="2017408" y="2677796"/>
                  </a:lnTo>
                  <a:lnTo>
                    <a:pt x="2019309" y="2682876"/>
                  </a:lnTo>
                  <a:lnTo>
                    <a:pt x="2020260" y="2688273"/>
                  </a:lnTo>
                  <a:lnTo>
                    <a:pt x="2021844" y="2693671"/>
                  </a:lnTo>
                  <a:lnTo>
                    <a:pt x="2022478" y="2699068"/>
                  </a:lnTo>
                  <a:lnTo>
                    <a:pt x="2023429" y="2704148"/>
                  </a:lnTo>
                  <a:lnTo>
                    <a:pt x="2023745" y="2709546"/>
                  </a:lnTo>
                  <a:lnTo>
                    <a:pt x="2024062" y="2714943"/>
                  </a:lnTo>
                  <a:lnTo>
                    <a:pt x="2024062" y="2720023"/>
                  </a:lnTo>
                  <a:lnTo>
                    <a:pt x="2024062" y="2725738"/>
                  </a:lnTo>
                  <a:lnTo>
                    <a:pt x="2023429" y="2730818"/>
                  </a:lnTo>
                  <a:lnTo>
                    <a:pt x="2022478" y="2736216"/>
                  </a:lnTo>
                  <a:lnTo>
                    <a:pt x="2021844" y="2741296"/>
                  </a:lnTo>
                  <a:lnTo>
                    <a:pt x="2020894" y="2746376"/>
                  </a:lnTo>
                  <a:lnTo>
                    <a:pt x="2019309" y="2751773"/>
                  </a:lnTo>
                  <a:lnTo>
                    <a:pt x="2017725" y="2756853"/>
                  </a:lnTo>
                  <a:lnTo>
                    <a:pt x="2014240" y="2767331"/>
                  </a:lnTo>
                  <a:lnTo>
                    <a:pt x="2009170" y="2777173"/>
                  </a:lnTo>
                  <a:lnTo>
                    <a:pt x="2004100" y="2787016"/>
                  </a:lnTo>
                  <a:lnTo>
                    <a:pt x="1997763" y="2796223"/>
                  </a:lnTo>
                  <a:lnTo>
                    <a:pt x="1990476" y="2805431"/>
                  </a:lnTo>
                  <a:lnTo>
                    <a:pt x="1982554" y="2814003"/>
                  </a:lnTo>
                  <a:lnTo>
                    <a:pt x="1973683" y="2822576"/>
                  </a:lnTo>
                  <a:lnTo>
                    <a:pt x="1964177" y="2830513"/>
                  </a:lnTo>
                  <a:lnTo>
                    <a:pt x="1958474" y="2834641"/>
                  </a:lnTo>
                  <a:lnTo>
                    <a:pt x="1952137" y="2838768"/>
                  </a:lnTo>
                  <a:lnTo>
                    <a:pt x="1945799" y="2842261"/>
                  </a:lnTo>
                  <a:lnTo>
                    <a:pt x="1938829" y="2845753"/>
                  </a:lnTo>
                  <a:lnTo>
                    <a:pt x="1931541" y="2848928"/>
                  </a:lnTo>
                  <a:lnTo>
                    <a:pt x="1923937" y="2852421"/>
                  </a:lnTo>
                  <a:lnTo>
                    <a:pt x="1915698" y="2854961"/>
                  </a:lnTo>
                  <a:lnTo>
                    <a:pt x="1907777" y="2857818"/>
                  </a:lnTo>
                  <a:lnTo>
                    <a:pt x="1899222" y="2860041"/>
                  </a:lnTo>
                  <a:lnTo>
                    <a:pt x="1890350" y="2862263"/>
                  </a:lnTo>
                  <a:lnTo>
                    <a:pt x="1880845" y="2864486"/>
                  </a:lnTo>
                  <a:lnTo>
                    <a:pt x="1871656" y="2866391"/>
                  </a:lnTo>
                  <a:lnTo>
                    <a:pt x="1862150" y="2867978"/>
                  </a:lnTo>
                  <a:lnTo>
                    <a:pt x="1852011" y="2869566"/>
                  </a:lnTo>
                  <a:lnTo>
                    <a:pt x="1842188" y="2870201"/>
                  </a:lnTo>
                  <a:lnTo>
                    <a:pt x="1831732" y="2871471"/>
                  </a:lnTo>
                  <a:lnTo>
                    <a:pt x="1831732" y="2918143"/>
                  </a:lnTo>
                  <a:lnTo>
                    <a:pt x="1831415" y="2921001"/>
                  </a:lnTo>
                  <a:lnTo>
                    <a:pt x="1830148" y="2923858"/>
                  </a:lnTo>
                  <a:lnTo>
                    <a:pt x="1828564" y="2926081"/>
                  </a:lnTo>
                  <a:lnTo>
                    <a:pt x="1826346" y="2928303"/>
                  </a:lnTo>
                  <a:lnTo>
                    <a:pt x="1823811" y="2929573"/>
                  </a:lnTo>
                  <a:lnTo>
                    <a:pt x="1820959" y="2931161"/>
                  </a:lnTo>
                  <a:lnTo>
                    <a:pt x="1817474" y="2931796"/>
                  </a:lnTo>
                  <a:lnTo>
                    <a:pt x="1813988" y="2932113"/>
                  </a:lnTo>
                  <a:lnTo>
                    <a:pt x="1753153" y="2932113"/>
                  </a:lnTo>
                  <a:lnTo>
                    <a:pt x="1749350" y="2931796"/>
                  </a:lnTo>
                  <a:lnTo>
                    <a:pt x="1745865" y="2931161"/>
                  </a:lnTo>
                  <a:lnTo>
                    <a:pt x="1743013" y="2929573"/>
                  </a:lnTo>
                  <a:lnTo>
                    <a:pt x="1740478" y="2928303"/>
                  </a:lnTo>
                  <a:lnTo>
                    <a:pt x="1738261" y="2926081"/>
                  </a:lnTo>
                  <a:lnTo>
                    <a:pt x="1736676" y="2923858"/>
                  </a:lnTo>
                  <a:lnTo>
                    <a:pt x="1735726" y="2921001"/>
                  </a:lnTo>
                  <a:lnTo>
                    <a:pt x="1735409" y="2918143"/>
                  </a:lnTo>
                  <a:lnTo>
                    <a:pt x="1735409" y="2867661"/>
                  </a:lnTo>
                  <a:lnTo>
                    <a:pt x="1722418" y="2865438"/>
                  </a:lnTo>
                  <a:lnTo>
                    <a:pt x="1708793" y="2863216"/>
                  </a:lnTo>
                  <a:lnTo>
                    <a:pt x="1696436" y="2860041"/>
                  </a:lnTo>
                  <a:lnTo>
                    <a:pt x="1683444" y="2857183"/>
                  </a:lnTo>
                  <a:lnTo>
                    <a:pt x="1670770" y="2853373"/>
                  </a:lnTo>
                  <a:lnTo>
                    <a:pt x="1658413" y="2849246"/>
                  </a:lnTo>
                  <a:lnTo>
                    <a:pt x="1646689" y="2844801"/>
                  </a:lnTo>
                  <a:lnTo>
                    <a:pt x="1635283" y="2840038"/>
                  </a:lnTo>
                  <a:lnTo>
                    <a:pt x="1624193" y="2834958"/>
                  </a:lnTo>
                  <a:lnTo>
                    <a:pt x="1613420" y="2829243"/>
                  </a:lnTo>
                  <a:lnTo>
                    <a:pt x="1603280" y="2823528"/>
                  </a:lnTo>
                  <a:lnTo>
                    <a:pt x="1594092" y="2816543"/>
                  </a:lnTo>
                  <a:lnTo>
                    <a:pt x="1585220" y="2809876"/>
                  </a:lnTo>
                  <a:lnTo>
                    <a:pt x="1576982" y="2802573"/>
                  </a:lnTo>
                  <a:lnTo>
                    <a:pt x="1569377" y="2794636"/>
                  </a:lnTo>
                  <a:lnTo>
                    <a:pt x="1566209" y="2790826"/>
                  </a:lnTo>
                  <a:lnTo>
                    <a:pt x="1563357" y="2786698"/>
                  </a:lnTo>
                  <a:lnTo>
                    <a:pt x="1560188" y="2782253"/>
                  </a:lnTo>
                  <a:lnTo>
                    <a:pt x="1558287" y="2777173"/>
                  </a:lnTo>
                  <a:lnTo>
                    <a:pt x="1557337" y="2772411"/>
                  </a:lnTo>
                  <a:lnTo>
                    <a:pt x="1557337" y="2767331"/>
                  </a:lnTo>
                  <a:lnTo>
                    <a:pt x="1557654" y="2761933"/>
                  </a:lnTo>
                  <a:lnTo>
                    <a:pt x="1559238" y="2756853"/>
                  </a:lnTo>
                  <a:lnTo>
                    <a:pt x="1561456" y="2751456"/>
                  </a:lnTo>
                  <a:lnTo>
                    <a:pt x="1564308" y="2746058"/>
                  </a:lnTo>
                  <a:lnTo>
                    <a:pt x="1566209" y="2743201"/>
                  </a:lnTo>
                  <a:lnTo>
                    <a:pt x="1568743" y="2740026"/>
                  </a:lnTo>
                  <a:lnTo>
                    <a:pt x="1571278" y="2737168"/>
                  </a:lnTo>
                  <a:lnTo>
                    <a:pt x="1574447" y="2734311"/>
                  </a:lnTo>
                  <a:lnTo>
                    <a:pt x="1577299" y="2731136"/>
                  </a:lnTo>
                  <a:lnTo>
                    <a:pt x="1580784" y="2728596"/>
                  </a:lnTo>
                  <a:lnTo>
                    <a:pt x="1583952" y="2726056"/>
                  </a:lnTo>
                  <a:lnTo>
                    <a:pt x="1587755" y="2723833"/>
                  </a:lnTo>
                  <a:lnTo>
                    <a:pt x="1591874" y="2721611"/>
                  </a:lnTo>
                  <a:lnTo>
                    <a:pt x="1595359" y="2719706"/>
                  </a:lnTo>
                  <a:lnTo>
                    <a:pt x="1599478" y="2717801"/>
                  </a:lnTo>
                  <a:lnTo>
                    <a:pt x="1603914" y="2716531"/>
                  </a:lnTo>
                  <a:lnTo>
                    <a:pt x="1608033" y="2715261"/>
                  </a:lnTo>
                  <a:lnTo>
                    <a:pt x="1612469" y="2714626"/>
                  </a:lnTo>
                  <a:lnTo>
                    <a:pt x="1616905" y="2713673"/>
                  </a:lnTo>
                  <a:lnTo>
                    <a:pt x="1621341" y="2713673"/>
                  </a:lnTo>
                  <a:lnTo>
                    <a:pt x="1626411" y="2713673"/>
                  </a:lnTo>
                  <a:lnTo>
                    <a:pt x="1631480" y="2714943"/>
                  </a:lnTo>
                  <a:lnTo>
                    <a:pt x="1635916" y="2715896"/>
                  </a:lnTo>
                  <a:lnTo>
                    <a:pt x="1640352" y="2717801"/>
                  </a:lnTo>
                  <a:lnTo>
                    <a:pt x="1644471" y="2720023"/>
                  </a:lnTo>
                  <a:lnTo>
                    <a:pt x="1648274" y="2723198"/>
                  </a:lnTo>
                  <a:lnTo>
                    <a:pt x="1651759" y="2726056"/>
                  </a:lnTo>
                  <a:lnTo>
                    <a:pt x="1654928" y="2729866"/>
                  </a:lnTo>
                  <a:lnTo>
                    <a:pt x="1657462" y="2733041"/>
                  </a:lnTo>
                  <a:lnTo>
                    <a:pt x="1658096" y="2733993"/>
                  </a:lnTo>
                  <a:lnTo>
                    <a:pt x="1659364" y="2734946"/>
                  </a:lnTo>
                  <a:lnTo>
                    <a:pt x="1665701" y="2740026"/>
                  </a:lnTo>
                  <a:lnTo>
                    <a:pt x="1671721" y="2744471"/>
                  </a:lnTo>
                  <a:lnTo>
                    <a:pt x="1678692" y="2748598"/>
                  </a:lnTo>
                  <a:lnTo>
                    <a:pt x="1685662" y="2752726"/>
                  </a:lnTo>
                  <a:lnTo>
                    <a:pt x="1692634" y="2756853"/>
                  </a:lnTo>
                  <a:lnTo>
                    <a:pt x="1699921" y="2760346"/>
                  </a:lnTo>
                  <a:lnTo>
                    <a:pt x="1707526" y="2763521"/>
                  </a:lnTo>
                  <a:lnTo>
                    <a:pt x="1714497" y="2766061"/>
                  </a:lnTo>
                  <a:lnTo>
                    <a:pt x="1720834" y="2768283"/>
                  </a:lnTo>
                  <a:lnTo>
                    <a:pt x="1731607" y="2771458"/>
                  </a:lnTo>
                  <a:lnTo>
                    <a:pt x="1742380" y="2773998"/>
                  </a:lnTo>
                  <a:lnTo>
                    <a:pt x="1753153" y="2776221"/>
                  </a:lnTo>
                  <a:lnTo>
                    <a:pt x="1764242" y="2778126"/>
                  </a:lnTo>
                  <a:lnTo>
                    <a:pt x="1775016" y="2779396"/>
                  </a:lnTo>
                  <a:lnTo>
                    <a:pt x="1785789" y="2780666"/>
                  </a:lnTo>
                  <a:lnTo>
                    <a:pt x="1795928" y="2780983"/>
                  </a:lnTo>
                  <a:lnTo>
                    <a:pt x="1806067" y="2781301"/>
                  </a:lnTo>
                  <a:lnTo>
                    <a:pt x="1817157" y="2780983"/>
                  </a:lnTo>
                  <a:lnTo>
                    <a:pt x="1827613" y="2780348"/>
                  </a:lnTo>
                  <a:lnTo>
                    <a:pt x="1837119" y="2778761"/>
                  </a:lnTo>
                  <a:lnTo>
                    <a:pt x="1845991" y="2776856"/>
                  </a:lnTo>
                  <a:lnTo>
                    <a:pt x="1854546" y="2774633"/>
                  </a:lnTo>
                  <a:lnTo>
                    <a:pt x="1862467" y="2771776"/>
                  </a:lnTo>
                  <a:lnTo>
                    <a:pt x="1869121" y="2768283"/>
                  </a:lnTo>
                  <a:lnTo>
                    <a:pt x="1875458" y="2764791"/>
                  </a:lnTo>
                  <a:lnTo>
                    <a:pt x="1879260" y="2761616"/>
                  </a:lnTo>
                  <a:lnTo>
                    <a:pt x="1882429" y="2758441"/>
                  </a:lnTo>
                  <a:lnTo>
                    <a:pt x="1885280" y="2754948"/>
                  </a:lnTo>
                  <a:lnTo>
                    <a:pt x="1888132" y="2751456"/>
                  </a:lnTo>
                  <a:lnTo>
                    <a:pt x="1890350" y="2747646"/>
                  </a:lnTo>
                  <a:lnTo>
                    <a:pt x="1892251" y="2743518"/>
                  </a:lnTo>
                  <a:lnTo>
                    <a:pt x="1893519" y="2739391"/>
                  </a:lnTo>
                  <a:lnTo>
                    <a:pt x="1894786" y="2734946"/>
                  </a:lnTo>
                  <a:lnTo>
                    <a:pt x="1895420" y="2730818"/>
                  </a:lnTo>
                  <a:lnTo>
                    <a:pt x="1895737" y="2726373"/>
                  </a:lnTo>
                  <a:lnTo>
                    <a:pt x="1895420" y="2721928"/>
                  </a:lnTo>
                  <a:lnTo>
                    <a:pt x="1895103" y="2717483"/>
                  </a:lnTo>
                  <a:lnTo>
                    <a:pt x="1893836" y="2713038"/>
                  </a:lnTo>
                  <a:lnTo>
                    <a:pt x="1892885" y="2708911"/>
                  </a:lnTo>
                  <a:lnTo>
                    <a:pt x="1890984" y="2704783"/>
                  </a:lnTo>
                  <a:lnTo>
                    <a:pt x="1888766" y="2700656"/>
                  </a:lnTo>
                  <a:lnTo>
                    <a:pt x="1885280" y="2696211"/>
                  </a:lnTo>
                  <a:lnTo>
                    <a:pt x="1881478" y="2691766"/>
                  </a:lnTo>
                  <a:lnTo>
                    <a:pt x="1876092" y="2687321"/>
                  </a:lnTo>
                  <a:lnTo>
                    <a:pt x="1870705" y="2682876"/>
                  </a:lnTo>
                  <a:lnTo>
                    <a:pt x="1864368" y="2678748"/>
                  </a:lnTo>
                  <a:lnTo>
                    <a:pt x="1857714" y="2674621"/>
                  </a:lnTo>
                  <a:lnTo>
                    <a:pt x="1850110" y="2671128"/>
                  </a:lnTo>
                  <a:lnTo>
                    <a:pt x="1842188" y="2667318"/>
                  </a:lnTo>
                  <a:lnTo>
                    <a:pt x="1817474" y="2657158"/>
                  </a:lnTo>
                  <a:lnTo>
                    <a:pt x="1720517" y="2617471"/>
                  </a:lnTo>
                  <a:lnTo>
                    <a:pt x="1673305" y="2597786"/>
                  </a:lnTo>
                  <a:lnTo>
                    <a:pt x="1644471" y="2585086"/>
                  </a:lnTo>
                  <a:lnTo>
                    <a:pt x="1639085" y="2582546"/>
                  </a:lnTo>
                  <a:lnTo>
                    <a:pt x="1634015" y="2580006"/>
                  </a:lnTo>
                  <a:lnTo>
                    <a:pt x="1624827" y="2574608"/>
                  </a:lnTo>
                  <a:lnTo>
                    <a:pt x="1615638" y="2567623"/>
                  </a:lnTo>
                  <a:lnTo>
                    <a:pt x="1607083" y="2560638"/>
                  </a:lnTo>
                  <a:lnTo>
                    <a:pt x="1598845" y="2552383"/>
                  </a:lnTo>
                  <a:lnTo>
                    <a:pt x="1591874" y="2544446"/>
                  </a:lnTo>
                  <a:lnTo>
                    <a:pt x="1588072" y="2540001"/>
                  </a:lnTo>
                  <a:lnTo>
                    <a:pt x="1585220" y="2534921"/>
                  </a:lnTo>
                  <a:lnTo>
                    <a:pt x="1581734" y="2530476"/>
                  </a:lnTo>
                  <a:lnTo>
                    <a:pt x="1579200" y="2525713"/>
                  </a:lnTo>
                  <a:lnTo>
                    <a:pt x="1576348" y="2520633"/>
                  </a:lnTo>
                  <a:lnTo>
                    <a:pt x="1574130" y="2515236"/>
                  </a:lnTo>
                  <a:lnTo>
                    <a:pt x="1571912" y="2510156"/>
                  </a:lnTo>
                  <a:lnTo>
                    <a:pt x="1570011" y="2505076"/>
                  </a:lnTo>
                  <a:lnTo>
                    <a:pt x="1568110" y="2499678"/>
                  </a:lnTo>
                  <a:lnTo>
                    <a:pt x="1566525" y="2494598"/>
                  </a:lnTo>
                  <a:lnTo>
                    <a:pt x="1565575" y="2488883"/>
                  </a:lnTo>
                  <a:lnTo>
                    <a:pt x="1564624" y="2483803"/>
                  </a:lnTo>
                  <a:lnTo>
                    <a:pt x="1563991" y="2478088"/>
                  </a:lnTo>
                  <a:lnTo>
                    <a:pt x="1563674" y="2473008"/>
                  </a:lnTo>
                  <a:lnTo>
                    <a:pt x="1563357" y="2467293"/>
                  </a:lnTo>
                  <a:lnTo>
                    <a:pt x="1563674" y="2461896"/>
                  </a:lnTo>
                  <a:lnTo>
                    <a:pt x="1563991" y="2456816"/>
                  </a:lnTo>
                  <a:lnTo>
                    <a:pt x="1564308" y="2451101"/>
                  </a:lnTo>
                  <a:lnTo>
                    <a:pt x="1565575" y="2446021"/>
                  </a:lnTo>
                  <a:lnTo>
                    <a:pt x="1566525" y="2440306"/>
                  </a:lnTo>
                  <a:lnTo>
                    <a:pt x="1567793" y="2435226"/>
                  </a:lnTo>
                  <a:lnTo>
                    <a:pt x="1569060" y="2429828"/>
                  </a:lnTo>
                  <a:lnTo>
                    <a:pt x="1570961" y="2424748"/>
                  </a:lnTo>
                  <a:lnTo>
                    <a:pt x="1573179" y="2419668"/>
                  </a:lnTo>
                  <a:lnTo>
                    <a:pt x="1575397" y="2414271"/>
                  </a:lnTo>
                  <a:lnTo>
                    <a:pt x="1577932" y="2409191"/>
                  </a:lnTo>
                  <a:lnTo>
                    <a:pt x="1580784" y="2404428"/>
                  </a:lnTo>
                  <a:lnTo>
                    <a:pt x="1583636" y="2399031"/>
                  </a:lnTo>
                  <a:lnTo>
                    <a:pt x="1586804" y="2394268"/>
                  </a:lnTo>
                  <a:lnTo>
                    <a:pt x="1590290" y="2389506"/>
                  </a:lnTo>
                  <a:lnTo>
                    <a:pt x="1594092" y="2385061"/>
                  </a:lnTo>
                  <a:lnTo>
                    <a:pt x="1598211" y="2379981"/>
                  </a:lnTo>
                  <a:lnTo>
                    <a:pt x="1602013" y="2375536"/>
                  </a:lnTo>
                  <a:lnTo>
                    <a:pt x="1606766" y="2371091"/>
                  </a:lnTo>
                  <a:lnTo>
                    <a:pt x="1611202" y="2367281"/>
                  </a:lnTo>
                  <a:lnTo>
                    <a:pt x="1615955" y="2363153"/>
                  </a:lnTo>
                  <a:lnTo>
                    <a:pt x="1621658" y="2358073"/>
                  </a:lnTo>
                  <a:lnTo>
                    <a:pt x="1627678" y="2353628"/>
                  </a:lnTo>
                  <a:lnTo>
                    <a:pt x="1634015" y="2349818"/>
                  </a:lnTo>
                  <a:lnTo>
                    <a:pt x="1640669" y="2345691"/>
                  </a:lnTo>
                  <a:lnTo>
                    <a:pt x="1647323" y="2341881"/>
                  </a:lnTo>
                  <a:lnTo>
                    <a:pt x="1654294" y="2338071"/>
                  </a:lnTo>
                  <a:lnTo>
                    <a:pt x="1661898" y="2334896"/>
                  </a:lnTo>
                  <a:lnTo>
                    <a:pt x="1669186" y="2331403"/>
                  </a:lnTo>
                  <a:lnTo>
                    <a:pt x="1676790" y="2328546"/>
                  </a:lnTo>
                  <a:lnTo>
                    <a:pt x="1684395" y="2325371"/>
                  </a:lnTo>
                  <a:lnTo>
                    <a:pt x="1692634" y="2322831"/>
                  </a:lnTo>
                  <a:lnTo>
                    <a:pt x="1700872" y="2320608"/>
                  </a:lnTo>
                  <a:lnTo>
                    <a:pt x="1709427" y="2318386"/>
                  </a:lnTo>
                  <a:lnTo>
                    <a:pt x="1717982" y="2316163"/>
                  </a:lnTo>
                  <a:lnTo>
                    <a:pt x="1726220" y="2314893"/>
                  </a:lnTo>
                  <a:lnTo>
                    <a:pt x="1735409" y="2312988"/>
                  </a:lnTo>
                  <a:lnTo>
                    <a:pt x="1735409" y="2259966"/>
                  </a:lnTo>
                  <a:lnTo>
                    <a:pt x="1735726" y="2257426"/>
                  </a:lnTo>
                  <a:lnTo>
                    <a:pt x="1736676" y="2254886"/>
                  </a:lnTo>
                  <a:lnTo>
                    <a:pt x="1738261" y="2252346"/>
                  </a:lnTo>
                  <a:lnTo>
                    <a:pt x="1740478" y="2250441"/>
                  </a:lnTo>
                  <a:lnTo>
                    <a:pt x="1743013" y="2248536"/>
                  </a:lnTo>
                  <a:lnTo>
                    <a:pt x="1745865" y="2247583"/>
                  </a:lnTo>
                  <a:lnTo>
                    <a:pt x="1749350" y="2246631"/>
                  </a:lnTo>
                  <a:lnTo>
                    <a:pt x="1753153" y="2246313"/>
                  </a:lnTo>
                  <a:close/>
                  <a:moveTo>
                    <a:pt x="1796891" y="2159710"/>
                  </a:moveTo>
                  <a:lnTo>
                    <a:pt x="1786093" y="2160028"/>
                  </a:lnTo>
                  <a:lnTo>
                    <a:pt x="1775296" y="2160663"/>
                  </a:lnTo>
                  <a:lnTo>
                    <a:pt x="1764817" y="2161298"/>
                  </a:lnTo>
                  <a:lnTo>
                    <a:pt x="1754337" y="2162251"/>
                  </a:lnTo>
                  <a:lnTo>
                    <a:pt x="1743540" y="2163839"/>
                  </a:lnTo>
                  <a:lnTo>
                    <a:pt x="1733695" y="2165427"/>
                  </a:lnTo>
                  <a:lnTo>
                    <a:pt x="1723216" y="2167332"/>
                  </a:lnTo>
                  <a:lnTo>
                    <a:pt x="1712736" y="2169555"/>
                  </a:lnTo>
                  <a:lnTo>
                    <a:pt x="1702892" y="2171778"/>
                  </a:lnTo>
                  <a:lnTo>
                    <a:pt x="1692730" y="2174318"/>
                  </a:lnTo>
                  <a:lnTo>
                    <a:pt x="1683202" y="2177177"/>
                  </a:lnTo>
                  <a:lnTo>
                    <a:pt x="1673040" y="2180352"/>
                  </a:lnTo>
                  <a:lnTo>
                    <a:pt x="1663513" y="2183528"/>
                  </a:lnTo>
                  <a:lnTo>
                    <a:pt x="1653669" y="2187021"/>
                  </a:lnTo>
                  <a:lnTo>
                    <a:pt x="1644460" y="2190514"/>
                  </a:lnTo>
                  <a:lnTo>
                    <a:pt x="1635250" y="2194643"/>
                  </a:lnTo>
                  <a:lnTo>
                    <a:pt x="1625723" y="2198771"/>
                  </a:lnTo>
                  <a:lnTo>
                    <a:pt x="1616514" y="2203217"/>
                  </a:lnTo>
                  <a:lnTo>
                    <a:pt x="1607622" y="2207663"/>
                  </a:lnTo>
                  <a:lnTo>
                    <a:pt x="1598730" y="2213061"/>
                  </a:lnTo>
                  <a:lnTo>
                    <a:pt x="1589839" y="2217825"/>
                  </a:lnTo>
                  <a:lnTo>
                    <a:pt x="1581264" y="2222906"/>
                  </a:lnTo>
                  <a:lnTo>
                    <a:pt x="1572690" y="2228622"/>
                  </a:lnTo>
                  <a:lnTo>
                    <a:pt x="1564116" y="2234020"/>
                  </a:lnTo>
                  <a:lnTo>
                    <a:pt x="1555859" y="2240054"/>
                  </a:lnTo>
                  <a:lnTo>
                    <a:pt x="1547920" y="2246088"/>
                  </a:lnTo>
                  <a:lnTo>
                    <a:pt x="1539981" y="2252439"/>
                  </a:lnTo>
                  <a:lnTo>
                    <a:pt x="1532042" y="2258473"/>
                  </a:lnTo>
                  <a:lnTo>
                    <a:pt x="1524420" y="2265459"/>
                  </a:lnTo>
                  <a:lnTo>
                    <a:pt x="1517117" y="2272128"/>
                  </a:lnTo>
                  <a:lnTo>
                    <a:pt x="1509495" y="2279114"/>
                  </a:lnTo>
                  <a:lnTo>
                    <a:pt x="1502509" y="2286101"/>
                  </a:lnTo>
                  <a:lnTo>
                    <a:pt x="1495522" y="2293405"/>
                  </a:lnTo>
                  <a:lnTo>
                    <a:pt x="1488853" y="2301026"/>
                  </a:lnTo>
                  <a:lnTo>
                    <a:pt x="1482185" y="2308648"/>
                  </a:lnTo>
                  <a:lnTo>
                    <a:pt x="1475833" y="2316269"/>
                  </a:lnTo>
                  <a:lnTo>
                    <a:pt x="1469482" y="2324526"/>
                  </a:lnTo>
                  <a:lnTo>
                    <a:pt x="1463131" y="2332465"/>
                  </a:lnTo>
                  <a:lnTo>
                    <a:pt x="1457415" y="2340722"/>
                  </a:lnTo>
                  <a:lnTo>
                    <a:pt x="1451698" y="2348978"/>
                  </a:lnTo>
                  <a:lnTo>
                    <a:pt x="1446300" y="2357553"/>
                  </a:lnTo>
                  <a:lnTo>
                    <a:pt x="1440901" y="2366444"/>
                  </a:lnTo>
                  <a:lnTo>
                    <a:pt x="1435820" y="2375019"/>
                  </a:lnTo>
                  <a:lnTo>
                    <a:pt x="1431057" y="2383910"/>
                  </a:lnTo>
                  <a:lnTo>
                    <a:pt x="1426293" y="2393120"/>
                  </a:lnTo>
                  <a:lnTo>
                    <a:pt x="1421847" y="2402012"/>
                  </a:lnTo>
                  <a:lnTo>
                    <a:pt x="1417719" y="2411221"/>
                  </a:lnTo>
                  <a:lnTo>
                    <a:pt x="1413591" y="2421065"/>
                  </a:lnTo>
                  <a:lnTo>
                    <a:pt x="1410098" y="2430592"/>
                  </a:lnTo>
                  <a:lnTo>
                    <a:pt x="1406287" y="2440437"/>
                  </a:lnTo>
                  <a:lnTo>
                    <a:pt x="1403111" y="2449964"/>
                  </a:lnTo>
                  <a:lnTo>
                    <a:pt x="1399936" y="2460126"/>
                  </a:lnTo>
                  <a:lnTo>
                    <a:pt x="1397395" y="2469653"/>
                  </a:lnTo>
                  <a:lnTo>
                    <a:pt x="1394855" y="2480132"/>
                  </a:lnTo>
                  <a:lnTo>
                    <a:pt x="1391996" y="2490294"/>
                  </a:lnTo>
                  <a:lnTo>
                    <a:pt x="1390091" y="2500456"/>
                  </a:lnTo>
                  <a:lnTo>
                    <a:pt x="1388503" y="2510936"/>
                  </a:lnTo>
                  <a:lnTo>
                    <a:pt x="1386598" y="2521416"/>
                  </a:lnTo>
                  <a:lnTo>
                    <a:pt x="1385328" y="2532213"/>
                  </a:lnTo>
                  <a:lnTo>
                    <a:pt x="1384375" y="2542692"/>
                  </a:lnTo>
                  <a:lnTo>
                    <a:pt x="1383422" y="2553172"/>
                  </a:lnTo>
                  <a:lnTo>
                    <a:pt x="1382787" y="2564604"/>
                  </a:lnTo>
                  <a:lnTo>
                    <a:pt x="1382787" y="2575401"/>
                  </a:lnTo>
                  <a:lnTo>
                    <a:pt x="1382787" y="2585881"/>
                  </a:lnTo>
                  <a:lnTo>
                    <a:pt x="1382787" y="2596678"/>
                  </a:lnTo>
                  <a:lnTo>
                    <a:pt x="1383422" y="2607475"/>
                  </a:lnTo>
                  <a:lnTo>
                    <a:pt x="1384375" y="2617955"/>
                  </a:lnTo>
                  <a:lnTo>
                    <a:pt x="1385328" y="2628434"/>
                  </a:lnTo>
                  <a:lnTo>
                    <a:pt x="1386598" y="2638914"/>
                  </a:lnTo>
                  <a:lnTo>
                    <a:pt x="1388503" y="2649076"/>
                  </a:lnTo>
                  <a:lnTo>
                    <a:pt x="1390091" y="2659556"/>
                  </a:lnTo>
                  <a:lnTo>
                    <a:pt x="1391996" y="2669718"/>
                  </a:lnTo>
                  <a:lnTo>
                    <a:pt x="1394855" y="2680197"/>
                  </a:lnTo>
                  <a:lnTo>
                    <a:pt x="1397077" y="2690042"/>
                  </a:lnTo>
                  <a:lnTo>
                    <a:pt x="1399936" y="2699886"/>
                  </a:lnTo>
                  <a:lnTo>
                    <a:pt x="1402794" y="2709731"/>
                  </a:lnTo>
                  <a:lnTo>
                    <a:pt x="1406287" y="2719575"/>
                  </a:lnTo>
                  <a:lnTo>
                    <a:pt x="1409462" y="2729102"/>
                  </a:lnTo>
                  <a:lnTo>
                    <a:pt x="1413591" y="2738312"/>
                  </a:lnTo>
                  <a:lnTo>
                    <a:pt x="1417402" y="2748156"/>
                  </a:lnTo>
                  <a:lnTo>
                    <a:pt x="1421847" y="2757048"/>
                  </a:lnTo>
                  <a:lnTo>
                    <a:pt x="1425976" y="2766257"/>
                  </a:lnTo>
                  <a:lnTo>
                    <a:pt x="1430739" y="2775149"/>
                  </a:lnTo>
                  <a:lnTo>
                    <a:pt x="1435503" y="2784041"/>
                  </a:lnTo>
                  <a:lnTo>
                    <a:pt x="1440266" y="2792932"/>
                  </a:lnTo>
                  <a:lnTo>
                    <a:pt x="1445982" y="2801507"/>
                  </a:lnTo>
                  <a:lnTo>
                    <a:pt x="1451063" y="2810081"/>
                  </a:lnTo>
                  <a:lnTo>
                    <a:pt x="1456779" y="2818655"/>
                  </a:lnTo>
                  <a:lnTo>
                    <a:pt x="1462813" y="2826912"/>
                  </a:lnTo>
                  <a:lnTo>
                    <a:pt x="1468529" y="2834851"/>
                  </a:lnTo>
                  <a:lnTo>
                    <a:pt x="1474881" y="2842790"/>
                  </a:lnTo>
                  <a:lnTo>
                    <a:pt x="1481549" y="2850729"/>
                  </a:lnTo>
                  <a:lnTo>
                    <a:pt x="1487901" y="2858351"/>
                  </a:lnTo>
                  <a:lnTo>
                    <a:pt x="1494887" y="2865972"/>
                  </a:lnTo>
                  <a:lnTo>
                    <a:pt x="1501873" y="2873276"/>
                  </a:lnTo>
                  <a:lnTo>
                    <a:pt x="1509177" y="2880262"/>
                  </a:lnTo>
                  <a:lnTo>
                    <a:pt x="1516164" y="2887249"/>
                  </a:lnTo>
                  <a:lnTo>
                    <a:pt x="1524103" y="2894235"/>
                  </a:lnTo>
                  <a:lnTo>
                    <a:pt x="1531407" y="2900904"/>
                  </a:lnTo>
                  <a:lnTo>
                    <a:pt x="1539346" y="2907255"/>
                  </a:lnTo>
                  <a:lnTo>
                    <a:pt x="1546968" y="2913289"/>
                  </a:lnTo>
                  <a:lnTo>
                    <a:pt x="1555224" y="2919323"/>
                  </a:lnTo>
                  <a:lnTo>
                    <a:pt x="1563481" y="2925356"/>
                  </a:lnTo>
                  <a:lnTo>
                    <a:pt x="1572055" y="2930755"/>
                  </a:lnTo>
                  <a:lnTo>
                    <a:pt x="1580629" y="2936471"/>
                  </a:lnTo>
                  <a:lnTo>
                    <a:pt x="1589203" y="2941552"/>
                  </a:lnTo>
                  <a:lnTo>
                    <a:pt x="1598095" y="2946951"/>
                  </a:lnTo>
                  <a:lnTo>
                    <a:pt x="1606987" y="2951714"/>
                  </a:lnTo>
                  <a:lnTo>
                    <a:pt x="1615879" y="2956478"/>
                  </a:lnTo>
                  <a:lnTo>
                    <a:pt x="1625088" y="2960606"/>
                  </a:lnTo>
                  <a:lnTo>
                    <a:pt x="1634298" y="2965052"/>
                  </a:lnTo>
                  <a:lnTo>
                    <a:pt x="1643824" y="2969180"/>
                  </a:lnTo>
                  <a:lnTo>
                    <a:pt x="1653351" y="2972991"/>
                  </a:lnTo>
                  <a:lnTo>
                    <a:pt x="1662878" y="2976167"/>
                  </a:lnTo>
                  <a:lnTo>
                    <a:pt x="1672723" y="2979660"/>
                  </a:lnTo>
                  <a:lnTo>
                    <a:pt x="1682567" y="2982518"/>
                  </a:lnTo>
                  <a:lnTo>
                    <a:pt x="1692730" y="2985376"/>
                  </a:lnTo>
                  <a:lnTo>
                    <a:pt x="1702892" y="2988234"/>
                  </a:lnTo>
                  <a:lnTo>
                    <a:pt x="1713054" y="2990457"/>
                  </a:lnTo>
                  <a:lnTo>
                    <a:pt x="1723216" y="2992680"/>
                  </a:lnTo>
                  <a:lnTo>
                    <a:pt x="1733695" y="2994585"/>
                  </a:lnTo>
                  <a:lnTo>
                    <a:pt x="1744493" y="2995856"/>
                  </a:lnTo>
                  <a:lnTo>
                    <a:pt x="1754655" y="2997443"/>
                  </a:lnTo>
                  <a:lnTo>
                    <a:pt x="1765452" y="2998396"/>
                  </a:lnTo>
                  <a:lnTo>
                    <a:pt x="1776249" y="2999349"/>
                  </a:lnTo>
                  <a:lnTo>
                    <a:pt x="1787046" y="2999666"/>
                  </a:lnTo>
                  <a:lnTo>
                    <a:pt x="1797843" y="2999984"/>
                  </a:lnTo>
                  <a:lnTo>
                    <a:pt x="1808958" y="2999984"/>
                  </a:lnTo>
                  <a:lnTo>
                    <a:pt x="1819438" y="2999666"/>
                  </a:lnTo>
                  <a:lnTo>
                    <a:pt x="1830235" y="2999349"/>
                  </a:lnTo>
                  <a:lnTo>
                    <a:pt x="1841032" y="2998396"/>
                  </a:lnTo>
                  <a:lnTo>
                    <a:pt x="1851512" y="2997443"/>
                  </a:lnTo>
                  <a:lnTo>
                    <a:pt x="1861674" y="2995856"/>
                  </a:lnTo>
                  <a:lnTo>
                    <a:pt x="1872153" y="2994585"/>
                  </a:lnTo>
                  <a:lnTo>
                    <a:pt x="1882633" y="2992680"/>
                  </a:lnTo>
                  <a:lnTo>
                    <a:pt x="1892795" y="2990457"/>
                  </a:lnTo>
                  <a:lnTo>
                    <a:pt x="1902639" y="2988234"/>
                  </a:lnTo>
                  <a:lnTo>
                    <a:pt x="1912801" y="2985376"/>
                  </a:lnTo>
                  <a:lnTo>
                    <a:pt x="1922646" y="2982836"/>
                  </a:lnTo>
                  <a:lnTo>
                    <a:pt x="1932490" y="2979660"/>
                  </a:lnTo>
                  <a:lnTo>
                    <a:pt x="1942017" y="2976484"/>
                  </a:lnTo>
                  <a:lnTo>
                    <a:pt x="1951862" y="2972991"/>
                  </a:lnTo>
                  <a:lnTo>
                    <a:pt x="1961389" y="2969180"/>
                  </a:lnTo>
                  <a:lnTo>
                    <a:pt x="1970598" y="2965052"/>
                  </a:lnTo>
                  <a:lnTo>
                    <a:pt x="1980125" y="2960924"/>
                  </a:lnTo>
                  <a:lnTo>
                    <a:pt x="1989334" y="2956478"/>
                  </a:lnTo>
                  <a:lnTo>
                    <a:pt x="1998226" y="2952032"/>
                  </a:lnTo>
                  <a:lnTo>
                    <a:pt x="2007118" y="2947268"/>
                  </a:lnTo>
                  <a:lnTo>
                    <a:pt x="2017010" y="2942187"/>
                  </a:lnTo>
                  <a:lnTo>
                    <a:pt x="2024584" y="2936789"/>
                  </a:lnTo>
                  <a:lnTo>
                    <a:pt x="2033158" y="2931390"/>
                  </a:lnTo>
                  <a:lnTo>
                    <a:pt x="2041415" y="2925674"/>
                  </a:lnTo>
                  <a:lnTo>
                    <a:pt x="2049354" y="2919640"/>
                  </a:lnTo>
                  <a:lnTo>
                    <a:pt x="2057610" y="2913924"/>
                  </a:lnTo>
                  <a:lnTo>
                    <a:pt x="2065867" y="2907573"/>
                  </a:lnTo>
                  <a:lnTo>
                    <a:pt x="2073489" y="2901222"/>
                  </a:lnTo>
                  <a:lnTo>
                    <a:pt x="2081110" y="2894553"/>
                  </a:lnTo>
                  <a:lnTo>
                    <a:pt x="2088414" y="2887884"/>
                  </a:lnTo>
                  <a:lnTo>
                    <a:pt x="2096036" y="2880580"/>
                  </a:lnTo>
                  <a:lnTo>
                    <a:pt x="2103022" y="2873594"/>
                  </a:lnTo>
                  <a:lnTo>
                    <a:pt x="2110008" y="2866290"/>
                  </a:lnTo>
                  <a:lnTo>
                    <a:pt x="2116677" y="2858668"/>
                  </a:lnTo>
                  <a:lnTo>
                    <a:pt x="2123346" y="2851364"/>
                  </a:lnTo>
                  <a:lnTo>
                    <a:pt x="2130015" y="2843425"/>
                  </a:lnTo>
                  <a:lnTo>
                    <a:pt x="2136049" y="2835804"/>
                  </a:lnTo>
                  <a:lnTo>
                    <a:pt x="2142400" y="2827547"/>
                  </a:lnTo>
                  <a:lnTo>
                    <a:pt x="2148434" y="2819290"/>
                  </a:lnTo>
                  <a:lnTo>
                    <a:pt x="2153832" y="2810716"/>
                  </a:lnTo>
                  <a:lnTo>
                    <a:pt x="2159548" y="2802459"/>
                  </a:lnTo>
                  <a:lnTo>
                    <a:pt x="2164629" y="2793885"/>
                  </a:lnTo>
                  <a:lnTo>
                    <a:pt x="2169393" y="2784993"/>
                  </a:lnTo>
                  <a:lnTo>
                    <a:pt x="2174474" y="2775784"/>
                  </a:lnTo>
                  <a:lnTo>
                    <a:pt x="2179237" y="2766892"/>
                  </a:lnTo>
                  <a:lnTo>
                    <a:pt x="2183683" y="2757683"/>
                  </a:lnTo>
                  <a:lnTo>
                    <a:pt x="2187811" y="2748474"/>
                  </a:lnTo>
                  <a:lnTo>
                    <a:pt x="2191622" y="2739264"/>
                  </a:lnTo>
                  <a:lnTo>
                    <a:pt x="2195433" y="2729420"/>
                  </a:lnTo>
                  <a:lnTo>
                    <a:pt x="2199244" y="2719893"/>
                  </a:lnTo>
                  <a:lnTo>
                    <a:pt x="2202102" y="2710048"/>
                  </a:lnTo>
                  <a:lnTo>
                    <a:pt x="2205595" y="2700204"/>
                  </a:lnTo>
                  <a:lnTo>
                    <a:pt x="2208136" y="2690042"/>
                  </a:lnTo>
                  <a:lnTo>
                    <a:pt x="2210676" y="2680197"/>
                  </a:lnTo>
                  <a:lnTo>
                    <a:pt x="2213217" y="2669718"/>
                  </a:lnTo>
                  <a:lnTo>
                    <a:pt x="2215122" y="2659556"/>
                  </a:lnTo>
                  <a:lnTo>
                    <a:pt x="2217027" y="2649076"/>
                  </a:lnTo>
                  <a:lnTo>
                    <a:pt x="2218615" y="2638279"/>
                  </a:lnTo>
                  <a:lnTo>
                    <a:pt x="2219885" y="2628117"/>
                  </a:lnTo>
                  <a:lnTo>
                    <a:pt x="2221156" y="2617320"/>
                  </a:lnTo>
                  <a:lnTo>
                    <a:pt x="2221791" y="2606523"/>
                  </a:lnTo>
                  <a:lnTo>
                    <a:pt x="2222743" y="2595725"/>
                  </a:lnTo>
                  <a:lnTo>
                    <a:pt x="2222743" y="2584611"/>
                  </a:lnTo>
                  <a:lnTo>
                    <a:pt x="2222743" y="2573814"/>
                  </a:lnTo>
                  <a:lnTo>
                    <a:pt x="2222743" y="2563016"/>
                  </a:lnTo>
                  <a:lnTo>
                    <a:pt x="2221791" y="2552537"/>
                  </a:lnTo>
                  <a:lnTo>
                    <a:pt x="2221156" y="2541740"/>
                  </a:lnTo>
                  <a:lnTo>
                    <a:pt x="2219885" y="2531260"/>
                  </a:lnTo>
                  <a:lnTo>
                    <a:pt x="2218933" y="2521098"/>
                  </a:lnTo>
                  <a:lnTo>
                    <a:pt x="2217027" y="2510618"/>
                  </a:lnTo>
                  <a:lnTo>
                    <a:pt x="2215122" y="2500139"/>
                  </a:lnTo>
                  <a:lnTo>
                    <a:pt x="2213217" y="2490294"/>
                  </a:lnTo>
                  <a:lnTo>
                    <a:pt x="2210994" y="2479815"/>
                  </a:lnTo>
                  <a:lnTo>
                    <a:pt x="2208453" y="2469970"/>
                  </a:lnTo>
                  <a:lnTo>
                    <a:pt x="2205595" y="2460126"/>
                  </a:lnTo>
                  <a:lnTo>
                    <a:pt x="2202419" y="2449964"/>
                  </a:lnTo>
                  <a:lnTo>
                    <a:pt x="2199244" y="2440437"/>
                  </a:lnTo>
                  <a:lnTo>
                    <a:pt x="2195751" y="2430910"/>
                  </a:lnTo>
                  <a:lnTo>
                    <a:pt x="2192257" y="2421383"/>
                  </a:lnTo>
                  <a:lnTo>
                    <a:pt x="2188129" y="2412174"/>
                  </a:lnTo>
                  <a:lnTo>
                    <a:pt x="2184001" y="2402964"/>
                  </a:lnTo>
                  <a:lnTo>
                    <a:pt x="2179555" y="2393437"/>
                  </a:lnTo>
                  <a:lnTo>
                    <a:pt x="2174791" y="2384546"/>
                  </a:lnTo>
                  <a:lnTo>
                    <a:pt x="2169710" y="2375654"/>
                  </a:lnTo>
                  <a:lnTo>
                    <a:pt x="2164947" y="2366762"/>
                  </a:lnTo>
                  <a:lnTo>
                    <a:pt x="2159866" y="2358188"/>
                  </a:lnTo>
                  <a:lnTo>
                    <a:pt x="2154150" y="2349614"/>
                  </a:lnTo>
                  <a:lnTo>
                    <a:pt x="2148751" y="2341357"/>
                  </a:lnTo>
                  <a:lnTo>
                    <a:pt x="2142717" y="2333418"/>
                  </a:lnTo>
                  <a:lnTo>
                    <a:pt x="2136684" y="2325161"/>
                  </a:lnTo>
                  <a:lnTo>
                    <a:pt x="2130332" y="2316905"/>
                  </a:lnTo>
                  <a:lnTo>
                    <a:pt x="2124299" y="2309283"/>
                  </a:lnTo>
                  <a:lnTo>
                    <a:pt x="2117312" y="2301661"/>
                  </a:lnTo>
                  <a:lnTo>
                    <a:pt x="2110643" y="2294357"/>
                  </a:lnTo>
                  <a:lnTo>
                    <a:pt x="2103657" y="2286736"/>
                  </a:lnTo>
                  <a:lnTo>
                    <a:pt x="2096671" y="2279750"/>
                  </a:lnTo>
                  <a:lnTo>
                    <a:pt x="2089367" y="2272763"/>
                  </a:lnTo>
                  <a:lnTo>
                    <a:pt x="2081745" y="2265777"/>
                  </a:lnTo>
                  <a:lnTo>
                    <a:pt x="2074124" y="2259425"/>
                  </a:lnTo>
                  <a:lnTo>
                    <a:pt x="2066185" y="2252757"/>
                  </a:lnTo>
                  <a:lnTo>
                    <a:pt x="2058245" y="2246405"/>
                  </a:lnTo>
                  <a:lnTo>
                    <a:pt x="2050306" y="2240372"/>
                  </a:lnTo>
                  <a:lnTo>
                    <a:pt x="2042050" y="2234338"/>
                  </a:lnTo>
                  <a:lnTo>
                    <a:pt x="2033793" y="2228939"/>
                  </a:lnTo>
                  <a:lnTo>
                    <a:pt x="2025219" y="2223223"/>
                  </a:lnTo>
                  <a:lnTo>
                    <a:pt x="2017327" y="2218142"/>
                  </a:lnTo>
                  <a:lnTo>
                    <a:pt x="2007753" y="2213061"/>
                  </a:lnTo>
                  <a:lnTo>
                    <a:pt x="1998861" y="2207980"/>
                  </a:lnTo>
                  <a:lnTo>
                    <a:pt x="1989652" y="2203534"/>
                  </a:lnTo>
                  <a:lnTo>
                    <a:pt x="1980760" y="2199088"/>
                  </a:lnTo>
                  <a:lnTo>
                    <a:pt x="1971551" y="2194643"/>
                  </a:lnTo>
                  <a:lnTo>
                    <a:pt x="1961706" y="2190832"/>
                  </a:lnTo>
                  <a:lnTo>
                    <a:pt x="1952179" y="2187021"/>
                  </a:lnTo>
                  <a:lnTo>
                    <a:pt x="1942335" y="2183528"/>
                  </a:lnTo>
                  <a:lnTo>
                    <a:pt x="1932808" y="2180352"/>
                  </a:lnTo>
                  <a:lnTo>
                    <a:pt x="1922963" y="2177177"/>
                  </a:lnTo>
                  <a:lnTo>
                    <a:pt x="1913119" y="2174318"/>
                  </a:lnTo>
                  <a:lnTo>
                    <a:pt x="1902639" y="2171778"/>
                  </a:lnTo>
                  <a:lnTo>
                    <a:pt x="1892795" y="2169555"/>
                  </a:lnTo>
                  <a:lnTo>
                    <a:pt x="1882315" y="2167332"/>
                  </a:lnTo>
                  <a:lnTo>
                    <a:pt x="1871836" y="2165427"/>
                  </a:lnTo>
                  <a:lnTo>
                    <a:pt x="1861356" y="2163839"/>
                  </a:lnTo>
                  <a:lnTo>
                    <a:pt x="1850559" y="2162251"/>
                  </a:lnTo>
                  <a:lnTo>
                    <a:pt x="1840397" y="2161298"/>
                  </a:lnTo>
                  <a:lnTo>
                    <a:pt x="1829600" y="2160663"/>
                  </a:lnTo>
                  <a:lnTo>
                    <a:pt x="1818167" y="2160028"/>
                  </a:lnTo>
                  <a:lnTo>
                    <a:pt x="1807688" y="2159710"/>
                  </a:lnTo>
                  <a:lnTo>
                    <a:pt x="1796891" y="2159710"/>
                  </a:lnTo>
                  <a:close/>
                  <a:moveTo>
                    <a:pt x="1703527" y="1784350"/>
                  </a:moveTo>
                  <a:lnTo>
                    <a:pt x="1960753" y="1793877"/>
                  </a:lnTo>
                  <a:lnTo>
                    <a:pt x="1955037" y="1945990"/>
                  </a:lnTo>
                  <a:lnTo>
                    <a:pt x="1970280" y="1950118"/>
                  </a:lnTo>
                  <a:lnTo>
                    <a:pt x="1985841" y="1954247"/>
                  </a:lnTo>
                  <a:lnTo>
                    <a:pt x="2000766" y="1959010"/>
                  </a:lnTo>
                  <a:lnTo>
                    <a:pt x="2017010" y="1963774"/>
                  </a:lnTo>
                  <a:lnTo>
                    <a:pt x="2030935" y="1969172"/>
                  </a:lnTo>
                  <a:lnTo>
                    <a:pt x="2045225" y="1975206"/>
                  </a:lnTo>
                  <a:lnTo>
                    <a:pt x="2059833" y="1980922"/>
                  </a:lnTo>
                  <a:lnTo>
                    <a:pt x="2074441" y="1987273"/>
                  </a:lnTo>
                  <a:lnTo>
                    <a:pt x="2088414" y="1993942"/>
                  </a:lnTo>
                  <a:lnTo>
                    <a:pt x="2102069" y="2001246"/>
                  </a:lnTo>
                  <a:lnTo>
                    <a:pt x="2116042" y="2008550"/>
                  </a:lnTo>
                  <a:lnTo>
                    <a:pt x="2129697" y="2017172"/>
                  </a:lnTo>
                  <a:lnTo>
                    <a:pt x="2143035" y="2024111"/>
                  </a:lnTo>
                  <a:lnTo>
                    <a:pt x="2156055" y="2032367"/>
                  </a:lnTo>
                  <a:lnTo>
                    <a:pt x="2169075" y="2041259"/>
                  </a:lnTo>
                  <a:lnTo>
                    <a:pt x="2181778" y="2050151"/>
                  </a:lnTo>
                  <a:lnTo>
                    <a:pt x="2293243" y="1945990"/>
                  </a:lnTo>
                  <a:lnTo>
                    <a:pt x="2468220" y="2134941"/>
                  </a:lnTo>
                  <a:lnTo>
                    <a:pt x="2357390" y="2237831"/>
                  </a:lnTo>
                  <a:lnTo>
                    <a:pt x="2365330" y="2251169"/>
                  </a:lnTo>
                  <a:lnTo>
                    <a:pt x="2373269" y="2264507"/>
                  </a:lnTo>
                  <a:lnTo>
                    <a:pt x="2380573" y="2278162"/>
                  </a:lnTo>
                  <a:lnTo>
                    <a:pt x="2387559" y="2292135"/>
                  </a:lnTo>
                  <a:lnTo>
                    <a:pt x="2394228" y="2306107"/>
                  </a:lnTo>
                  <a:lnTo>
                    <a:pt x="2400897" y="2320715"/>
                  </a:lnTo>
                  <a:lnTo>
                    <a:pt x="2406930" y="2335323"/>
                  </a:lnTo>
                  <a:lnTo>
                    <a:pt x="2412647" y="2349614"/>
                  </a:lnTo>
                  <a:lnTo>
                    <a:pt x="2418045" y="2364539"/>
                  </a:lnTo>
                  <a:lnTo>
                    <a:pt x="2423444" y="2379465"/>
                  </a:lnTo>
                  <a:lnTo>
                    <a:pt x="2427890" y="2394708"/>
                  </a:lnTo>
                  <a:lnTo>
                    <a:pt x="2432335" y="2409951"/>
                  </a:lnTo>
                  <a:lnTo>
                    <a:pt x="2435829" y="2425194"/>
                  </a:lnTo>
                  <a:lnTo>
                    <a:pt x="2439639" y="2440754"/>
                  </a:lnTo>
                  <a:lnTo>
                    <a:pt x="2443133" y="2456315"/>
                  </a:lnTo>
                  <a:lnTo>
                    <a:pt x="2445673" y="2472193"/>
                  </a:lnTo>
                  <a:lnTo>
                    <a:pt x="2595563" y="2477909"/>
                  </a:lnTo>
                  <a:lnTo>
                    <a:pt x="2586354" y="2735136"/>
                  </a:lnTo>
                  <a:lnTo>
                    <a:pt x="2437099" y="2729420"/>
                  </a:lnTo>
                  <a:lnTo>
                    <a:pt x="2432971" y="2744980"/>
                  </a:lnTo>
                  <a:lnTo>
                    <a:pt x="2428842" y="2760541"/>
                  </a:lnTo>
                  <a:lnTo>
                    <a:pt x="2424079" y="2776419"/>
                  </a:lnTo>
                  <a:lnTo>
                    <a:pt x="2419315" y="2791027"/>
                  </a:lnTo>
                  <a:lnTo>
                    <a:pt x="2413599" y="2806270"/>
                  </a:lnTo>
                  <a:lnTo>
                    <a:pt x="2408201" y="2821196"/>
                  </a:lnTo>
                  <a:lnTo>
                    <a:pt x="2402167" y="2835804"/>
                  </a:lnTo>
                  <a:lnTo>
                    <a:pt x="2395816" y="2850094"/>
                  </a:lnTo>
                  <a:lnTo>
                    <a:pt x="2388829" y="2864702"/>
                  </a:lnTo>
                  <a:lnTo>
                    <a:pt x="2381525" y="2878992"/>
                  </a:lnTo>
                  <a:lnTo>
                    <a:pt x="2374221" y="2892647"/>
                  </a:lnTo>
                  <a:lnTo>
                    <a:pt x="2366917" y="2906303"/>
                  </a:lnTo>
                  <a:lnTo>
                    <a:pt x="2358661" y="2919640"/>
                  </a:lnTo>
                  <a:lnTo>
                    <a:pt x="2350404" y="2932978"/>
                  </a:lnTo>
                  <a:lnTo>
                    <a:pt x="2341512" y="2945998"/>
                  </a:lnTo>
                  <a:lnTo>
                    <a:pt x="2332620" y="2958701"/>
                  </a:lnTo>
                  <a:lnTo>
                    <a:pt x="2433606" y="3067625"/>
                  </a:lnTo>
                  <a:lnTo>
                    <a:pt x="2245290" y="3242603"/>
                  </a:lnTo>
                  <a:lnTo>
                    <a:pt x="2144940" y="3134949"/>
                  </a:lnTo>
                  <a:lnTo>
                    <a:pt x="2131285" y="3143205"/>
                  </a:lnTo>
                  <a:lnTo>
                    <a:pt x="2117947" y="3150509"/>
                  </a:lnTo>
                  <a:lnTo>
                    <a:pt x="2103657" y="3157813"/>
                  </a:lnTo>
                  <a:lnTo>
                    <a:pt x="2089684" y="3165117"/>
                  </a:lnTo>
                  <a:lnTo>
                    <a:pt x="2075394" y="3172103"/>
                  </a:lnTo>
                  <a:lnTo>
                    <a:pt x="2061104" y="3178455"/>
                  </a:lnTo>
                  <a:lnTo>
                    <a:pt x="2046496" y="3184488"/>
                  </a:lnTo>
                  <a:lnTo>
                    <a:pt x="2031570" y="3190205"/>
                  </a:lnTo>
                  <a:lnTo>
                    <a:pt x="2017645" y="3195603"/>
                  </a:lnTo>
                  <a:lnTo>
                    <a:pt x="2001402" y="3200684"/>
                  </a:lnTo>
                  <a:lnTo>
                    <a:pt x="1986159" y="3205448"/>
                  </a:lnTo>
                  <a:lnTo>
                    <a:pt x="1970598" y="3209576"/>
                  </a:lnTo>
                  <a:lnTo>
                    <a:pt x="1955037" y="3213704"/>
                  </a:lnTo>
                  <a:lnTo>
                    <a:pt x="1939477" y="3217515"/>
                  </a:lnTo>
                  <a:lnTo>
                    <a:pt x="1923916" y="3220373"/>
                  </a:lnTo>
                  <a:lnTo>
                    <a:pt x="1908038" y="3223231"/>
                  </a:lnTo>
                  <a:lnTo>
                    <a:pt x="1902322" y="3370263"/>
                  </a:lnTo>
                  <a:lnTo>
                    <a:pt x="1645095" y="3360736"/>
                  </a:lnTo>
                  <a:lnTo>
                    <a:pt x="1650493" y="3213704"/>
                  </a:lnTo>
                  <a:lnTo>
                    <a:pt x="1634615" y="3209576"/>
                  </a:lnTo>
                  <a:lnTo>
                    <a:pt x="1619054" y="3205130"/>
                  </a:lnTo>
                  <a:lnTo>
                    <a:pt x="1603494" y="3200684"/>
                  </a:lnTo>
                  <a:lnTo>
                    <a:pt x="1588251" y="3195603"/>
                  </a:lnTo>
                  <a:lnTo>
                    <a:pt x="1573325" y="3189887"/>
                  </a:lnTo>
                  <a:lnTo>
                    <a:pt x="1558717" y="3184488"/>
                  </a:lnTo>
                  <a:lnTo>
                    <a:pt x="1543792" y="3178137"/>
                  </a:lnTo>
                  <a:lnTo>
                    <a:pt x="1529184" y="3171786"/>
                  </a:lnTo>
                  <a:lnTo>
                    <a:pt x="1515211" y="3164482"/>
                  </a:lnTo>
                  <a:lnTo>
                    <a:pt x="1500921" y="3157496"/>
                  </a:lnTo>
                  <a:lnTo>
                    <a:pt x="1486948" y="3150192"/>
                  </a:lnTo>
                  <a:lnTo>
                    <a:pt x="1472975" y="3142252"/>
                  </a:lnTo>
                  <a:lnTo>
                    <a:pt x="1459637" y="3134313"/>
                  </a:lnTo>
                  <a:lnTo>
                    <a:pt x="1446300" y="3125739"/>
                  </a:lnTo>
                  <a:lnTo>
                    <a:pt x="1433280" y="3117165"/>
                  </a:lnTo>
                  <a:lnTo>
                    <a:pt x="1420577" y="3107638"/>
                  </a:lnTo>
                  <a:lnTo>
                    <a:pt x="1312606" y="3207988"/>
                  </a:lnTo>
                  <a:lnTo>
                    <a:pt x="1137310" y="3019673"/>
                  </a:lnTo>
                  <a:lnTo>
                    <a:pt x="1245917" y="2918688"/>
                  </a:lnTo>
                  <a:lnTo>
                    <a:pt x="1238296" y="2905350"/>
                  </a:lnTo>
                  <a:lnTo>
                    <a:pt x="1230357" y="2891377"/>
                  </a:lnTo>
                  <a:lnTo>
                    <a:pt x="1223053" y="2877722"/>
                  </a:lnTo>
                  <a:lnTo>
                    <a:pt x="1216066" y="2863749"/>
                  </a:lnTo>
                  <a:lnTo>
                    <a:pt x="1209397" y="2849459"/>
                  </a:lnTo>
                  <a:lnTo>
                    <a:pt x="1203046" y="2834851"/>
                  </a:lnTo>
                  <a:lnTo>
                    <a:pt x="1197012" y="2820560"/>
                  </a:lnTo>
                  <a:lnTo>
                    <a:pt x="1191296" y="2805635"/>
                  </a:lnTo>
                  <a:lnTo>
                    <a:pt x="1186215" y="2790710"/>
                  </a:lnTo>
                  <a:lnTo>
                    <a:pt x="1181134" y="2775466"/>
                  </a:lnTo>
                  <a:lnTo>
                    <a:pt x="1176688" y="2760223"/>
                  </a:lnTo>
                  <a:lnTo>
                    <a:pt x="1172560" y="2744980"/>
                  </a:lnTo>
                  <a:lnTo>
                    <a:pt x="1168432" y="2729420"/>
                  </a:lnTo>
                  <a:lnTo>
                    <a:pt x="1164938" y="2713859"/>
                  </a:lnTo>
                  <a:lnTo>
                    <a:pt x="1161763" y="2697981"/>
                  </a:lnTo>
                  <a:lnTo>
                    <a:pt x="1159222" y="2682420"/>
                  </a:lnTo>
                  <a:lnTo>
                    <a:pt x="1009650" y="2676704"/>
                  </a:lnTo>
                  <a:lnTo>
                    <a:pt x="1019494" y="2419478"/>
                  </a:lnTo>
                  <a:lnTo>
                    <a:pt x="1169384" y="2425194"/>
                  </a:lnTo>
                  <a:lnTo>
                    <a:pt x="1173513" y="2409633"/>
                  </a:lnTo>
                  <a:lnTo>
                    <a:pt x="1177641" y="2393755"/>
                  </a:lnTo>
                  <a:lnTo>
                    <a:pt x="1182404" y="2378512"/>
                  </a:lnTo>
                  <a:lnTo>
                    <a:pt x="1187803" y="2363904"/>
                  </a:lnTo>
                  <a:lnTo>
                    <a:pt x="1193202" y="2348978"/>
                  </a:lnTo>
                  <a:lnTo>
                    <a:pt x="1198918" y="2334053"/>
                  </a:lnTo>
                  <a:lnTo>
                    <a:pt x="1205269" y="2319445"/>
                  </a:lnTo>
                  <a:lnTo>
                    <a:pt x="1211620" y="2305155"/>
                  </a:lnTo>
                  <a:lnTo>
                    <a:pt x="1218607" y="2290864"/>
                  </a:lnTo>
                  <a:lnTo>
                    <a:pt x="1225593" y="2277209"/>
                  </a:lnTo>
                  <a:lnTo>
                    <a:pt x="1233215" y="2263554"/>
                  </a:lnTo>
                  <a:lnTo>
                    <a:pt x="1240836" y="2249581"/>
                  </a:lnTo>
                  <a:lnTo>
                    <a:pt x="1248775" y="2236243"/>
                  </a:lnTo>
                  <a:lnTo>
                    <a:pt x="1257349" y="2223223"/>
                  </a:lnTo>
                  <a:lnTo>
                    <a:pt x="1265606" y="2210203"/>
                  </a:lnTo>
                  <a:lnTo>
                    <a:pt x="1274815" y="2197818"/>
                  </a:lnTo>
                  <a:lnTo>
                    <a:pt x="1171607" y="2086988"/>
                  </a:lnTo>
                  <a:lnTo>
                    <a:pt x="1360558" y="1912011"/>
                  </a:lnTo>
                  <a:lnTo>
                    <a:pt x="1464083" y="2023476"/>
                  </a:lnTo>
                  <a:lnTo>
                    <a:pt x="1477421" y="2017537"/>
                  </a:lnTo>
                  <a:lnTo>
                    <a:pt x="1491076" y="2007915"/>
                  </a:lnTo>
                  <a:lnTo>
                    <a:pt x="1504732" y="2000611"/>
                  </a:lnTo>
                  <a:lnTo>
                    <a:pt x="1518387" y="1993625"/>
                  </a:lnTo>
                  <a:lnTo>
                    <a:pt x="1532677" y="1986956"/>
                  </a:lnTo>
                  <a:lnTo>
                    <a:pt x="1546650" y="1980605"/>
                  </a:lnTo>
                  <a:lnTo>
                    <a:pt x="1561258" y="1974571"/>
                  </a:lnTo>
                  <a:lnTo>
                    <a:pt x="1575548" y="1969172"/>
                  </a:lnTo>
                  <a:lnTo>
                    <a:pt x="1590474" y="1963774"/>
                  </a:lnTo>
                  <a:lnTo>
                    <a:pt x="1605399" y="1958693"/>
                  </a:lnTo>
                  <a:lnTo>
                    <a:pt x="1620325" y="1954247"/>
                  </a:lnTo>
                  <a:lnTo>
                    <a:pt x="1635568" y="1950118"/>
                  </a:lnTo>
                  <a:lnTo>
                    <a:pt x="1650811" y="1945990"/>
                  </a:lnTo>
                  <a:lnTo>
                    <a:pt x="1666371" y="1942815"/>
                  </a:lnTo>
                  <a:lnTo>
                    <a:pt x="1681932" y="1939321"/>
                  </a:lnTo>
                  <a:lnTo>
                    <a:pt x="1697493" y="1936781"/>
                  </a:lnTo>
                  <a:lnTo>
                    <a:pt x="1703527" y="1784350"/>
                  </a:lnTo>
                  <a:close/>
                  <a:moveTo>
                    <a:pt x="499967" y="1495425"/>
                  </a:moveTo>
                  <a:lnTo>
                    <a:pt x="512673" y="1507816"/>
                  </a:lnTo>
                  <a:lnTo>
                    <a:pt x="526015" y="1520207"/>
                  </a:lnTo>
                  <a:lnTo>
                    <a:pt x="540309" y="1532916"/>
                  </a:lnTo>
                  <a:lnTo>
                    <a:pt x="555557" y="1545307"/>
                  </a:lnTo>
                  <a:lnTo>
                    <a:pt x="571122" y="1557381"/>
                  </a:lnTo>
                  <a:lnTo>
                    <a:pt x="587958" y="1569136"/>
                  </a:lnTo>
                  <a:lnTo>
                    <a:pt x="596217" y="1574220"/>
                  </a:lnTo>
                  <a:lnTo>
                    <a:pt x="604794" y="1579939"/>
                  </a:lnTo>
                  <a:lnTo>
                    <a:pt x="613371" y="1584705"/>
                  </a:lnTo>
                  <a:lnTo>
                    <a:pt x="622265" y="1589788"/>
                  </a:lnTo>
                  <a:lnTo>
                    <a:pt x="639736" y="1608851"/>
                  </a:lnTo>
                  <a:lnTo>
                    <a:pt x="657525" y="1628868"/>
                  </a:lnTo>
                  <a:lnTo>
                    <a:pt x="692150" y="1668583"/>
                  </a:lnTo>
                  <a:lnTo>
                    <a:pt x="641960" y="1916723"/>
                  </a:lnTo>
                  <a:lnTo>
                    <a:pt x="640054" y="1924030"/>
                  </a:lnTo>
                  <a:lnTo>
                    <a:pt x="637830" y="1931338"/>
                  </a:lnTo>
                  <a:lnTo>
                    <a:pt x="635289" y="1938328"/>
                  </a:lnTo>
                  <a:lnTo>
                    <a:pt x="631795" y="1945000"/>
                  </a:lnTo>
                  <a:lnTo>
                    <a:pt x="628618" y="1951672"/>
                  </a:lnTo>
                  <a:lnTo>
                    <a:pt x="624489" y="1958026"/>
                  </a:lnTo>
                  <a:lnTo>
                    <a:pt x="620041" y="1963745"/>
                  </a:lnTo>
                  <a:lnTo>
                    <a:pt x="615277" y="1969464"/>
                  </a:lnTo>
                  <a:lnTo>
                    <a:pt x="247746" y="2374875"/>
                  </a:lnTo>
                  <a:lnTo>
                    <a:pt x="244252" y="2379323"/>
                  </a:lnTo>
                  <a:lnTo>
                    <a:pt x="240122" y="2382818"/>
                  </a:lnTo>
                  <a:lnTo>
                    <a:pt x="235675" y="2386631"/>
                  </a:lnTo>
                  <a:lnTo>
                    <a:pt x="231228" y="2390126"/>
                  </a:lnTo>
                  <a:lnTo>
                    <a:pt x="226781" y="2393303"/>
                  </a:lnTo>
                  <a:lnTo>
                    <a:pt x="222334" y="2395845"/>
                  </a:lnTo>
                  <a:lnTo>
                    <a:pt x="217251" y="2399022"/>
                  </a:lnTo>
                  <a:lnTo>
                    <a:pt x="212486" y="2401246"/>
                  </a:lnTo>
                  <a:lnTo>
                    <a:pt x="207404" y="2403470"/>
                  </a:lnTo>
                  <a:lnTo>
                    <a:pt x="202639" y="2405377"/>
                  </a:lnTo>
                  <a:lnTo>
                    <a:pt x="197239" y="2406965"/>
                  </a:lnTo>
                  <a:lnTo>
                    <a:pt x="192156" y="2408236"/>
                  </a:lnTo>
                  <a:lnTo>
                    <a:pt x="187074" y="2409189"/>
                  </a:lnTo>
                  <a:lnTo>
                    <a:pt x="181673" y="2410460"/>
                  </a:lnTo>
                  <a:lnTo>
                    <a:pt x="176273" y="2411095"/>
                  </a:lnTo>
                  <a:lnTo>
                    <a:pt x="170873" y="2411413"/>
                  </a:lnTo>
                  <a:lnTo>
                    <a:pt x="165473" y="2411413"/>
                  </a:lnTo>
                  <a:lnTo>
                    <a:pt x="160073" y="2411413"/>
                  </a:lnTo>
                  <a:lnTo>
                    <a:pt x="154990" y="2411095"/>
                  </a:lnTo>
                  <a:lnTo>
                    <a:pt x="149272" y="2410460"/>
                  </a:lnTo>
                  <a:lnTo>
                    <a:pt x="144190" y="2409825"/>
                  </a:lnTo>
                  <a:lnTo>
                    <a:pt x="139107" y="2408554"/>
                  </a:lnTo>
                  <a:lnTo>
                    <a:pt x="133707" y="2406965"/>
                  </a:lnTo>
                  <a:lnTo>
                    <a:pt x="128625" y="2405377"/>
                  </a:lnTo>
                  <a:lnTo>
                    <a:pt x="123224" y="2403470"/>
                  </a:lnTo>
                  <a:lnTo>
                    <a:pt x="118459" y="2401246"/>
                  </a:lnTo>
                  <a:lnTo>
                    <a:pt x="113377" y="2399022"/>
                  </a:lnTo>
                  <a:lnTo>
                    <a:pt x="108612" y="2395845"/>
                  </a:lnTo>
                  <a:lnTo>
                    <a:pt x="104165" y="2392985"/>
                  </a:lnTo>
                  <a:lnTo>
                    <a:pt x="99082" y="2390126"/>
                  </a:lnTo>
                  <a:lnTo>
                    <a:pt x="94635" y="2386313"/>
                  </a:lnTo>
                  <a:lnTo>
                    <a:pt x="90506" y="2382501"/>
                  </a:lnTo>
                  <a:lnTo>
                    <a:pt x="86058" y="2378688"/>
                  </a:lnTo>
                  <a:lnTo>
                    <a:pt x="82564" y="2374875"/>
                  </a:lnTo>
                  <a:lnTo>
                    <a:pt x="78752" y="2370427"/>
                  </a:lnTo>
                  <a:lnTo>
                    <a:pt x="75258" y="2365661"/>
                  </a:lnTo>
                  <a:lnTo>
                    <a:pt x="72081" y="2361213"/>
                  </a:lnTo>
                  <a:lnTo>
                    <a:pt x="69222" y="2356448"/>
                  </a:lnTo>
                  <a:lnTo>
                    <a:pt x="66364" y="2351999"/>
                  </a:lnTo>
                  <a:lnTo>
                    <a:pt x="64140" y="2346916"/>
                  </a:lnTo>
                  <a:lnTo>
                    <a:pt x="61916" y="2342150"/>
                  </a:lnTo>
                  <a:lnTo>
                    <a:pt x="60328" y="2336749"/>
                  </a:lnTo>
                  <a:lnTo>
                    <a:pt x="58422" y="2331983"/>
                  </a:lnTo>
                  <a:lnTo>
                    <a:pt x="57151" y="2326900"/>
                  </a:lnTo>
                  <a:lnTo>
                    <a:pt x="55563" y="2321498"/>
                  </a:lnTo>
                  <a:lnTo>
                    <a:pt x="54928" y="2316097"/>
                  </a:lnTo>
                  <a:lnTo>
                    <a:pt x="54293" y="2310696"/>
                  </a:lnTo>
                  <a:lnTo>
                    <a:pt x="53975" y="2305612"/>
                  </a:lnTo>
                  <a:lnTo>
                    <a:pt x="53975" y="2299893"/>
                  </a:lnTo>
                  <a:lnTo>
                    <a:pt x="53975" y="2294810"/>
                  </a:lnTo>
                  <a:lnTo>
                    <a:pt x="54293" y="2289726"/>
                  </a:lnTo>
                  <a:lnTo>
                    <a:pt x="54928" y="2284007"/>
                  </a:lnTo>
                  <a:lnTo>
                    <a:pt x="55563" y="2278924"/>
                  </a:lnTo>
                  <a:lnTo>
                    <a:pt x="56834" y="2273523"/>
                  </a:lnTo>
                  <a:lnTo>
                    <a:pt x="58422" y="2268439"/>
                  </a:lnTo>
                  <a:lnTo>
                    <a:pt x="60328" y="2263355"/>
                  </a:lnTo>
                  <a:lnTo>
                    <a:pt x="61916" y="2257954"/>
                  </a:lnTo>
                  <a:lnTo>
                    <a:pt x="64140" y="2253188"/>
                  </a:lnTo>
                  <a:lnTo>
                    <a:pt x="66364" y="2248105"/>
                  </a:lnTo>
                  <a:lnTo>
                    <a:pt x="69222" y="2243021"/>
                  </a:lnTo>
                  <a:lnTo>
                    <a:pt x="72081" y="2238573"/>
                  </a:lnTo>
                  <a:lnTo>
                    <a:pt x="75258" y="2233807"/>
                  </a:lnTo>
                  <a:lnTo>
                    <a:pt x="78752" y="2229359"/>
                  </a:lnTo>
                  <a:lnTo>
                    <a:pt x="82882" y="2224911"/>
                  </a:lnTo>
                  <a:lnTo>
                    <a:pt x="429129" y="1842376"/>
                  </a:lnTo>
                  <a:lnTo>
                    <a:pt x="499967" y="1495425"/>
                  </a:lnTo>
                  <a:close/>
                  <a:moveTo>
                    <a:pt x="2178844" y="1055220"/>
                  </a:moveTo>
                  <a:lnTo>
                    <a:pt x="2166450" y="1055537"/>
                  </a:lnTo>
                  <a:lnTo>
                    <a:pt x="2154055" y="1056172"/>
                  </a:lnTo>
                  <a:lnTo>
                    <a:pt x="2141978" y="1058076"/>
                  </a:lnTo>
                  <a:lnTo>
                    <a:pt x="2129584" y="1059979"/>
                  </a:lnTo>
                  <a:lnTo>
                    <a:pt x="2117507" y="1062518"/>
                  </a:lnTo>
                  <a:lnTo>
                    <a:pt x="2105430" y="1066008"/>
                  </a:lnTo>
                  <a:lnTo>
                    <a:pt x="2093671" y="1070133"/>
                  </a:lnTo>
                  <a:lnTo>
                    <a:pt x="2081594" y="1074575"/>
                  </a:lnTo>
                  <a:lnTo>
                    <a:pt x="2070153" y="1079334"/>
                  </a:lnTo>
                  <a:lnTo>
                    <a:pt x="2058712" y="1085363"/>
                  </a:lnTo>
                  <a:lnTo>
                    <a:pt x="2047588" y="1091709"/>
                  </a:lnTo>
                  <a:lnTo>
                    <a:pt x="2036783" y="1098372"/>
                  </a:lnTo>
                  <a:lnTo>
                    <a:pt x="2025977" y="1105987"/>
                  </a:lnTo>
                  <a:lnTo>
                    <a:pt x="2017490" y="1114236"/>
                  </a:lnTo>
                  <a:lnTo>
                    <a:pt x="2005320" y="1122803"/>
                  </a:lnTo>
                  <a:lnTo>
                    <a:pt x="1996103" y="1132005"/>
                  </a:lnTo>
                  <a:lnTo>
                    <a:pt x="1987204" y="1141206"/>
                  </a:lnTo>
                  <a:lnTo>
                    <a:pt x="1978941" y="1151042"/>
                  </a:lnTo>
                  <a:lnTo>
                    <a:pt x="1971314" y="1161513"/>
                  </a:lnTo>
                  <a:lnTo>
                    <a:pt x="1964322" y="1171666"/>
                  </a:lnTo>
                  <a:lnTo>
                    <a:pt x="1957330" y="1182454"/>
                  </a:lnTo>
                  <a:lnTo>
                    <a:pt x="1951610" y="1193242"/>
                  </a:lnTo>
                  <a:lnTo>
                    <a:pt x="1945889" y="1204348"/>
                  </a:lnTo>
                  <a:lnTo>
                    <a:pt x="1941122" y="1216088"/>
                  </a:lnTo>
                  <a:lnTo>
                    <a:pt x="1936673" y="1227510"/>
                  </a:lnTo>
                  <a:lnTo>
                    <a:pt x="1932859" y="1239250"/>
                  </a:lnTo>
                  <a:lnTo>
                    <a:pt x="1929999" y="1251307"/>
                  </a:lnTo>
                  <a:lnTo>
                    <a:pt x="1927456" y="1263047"/>
                  </a:lnTo>
                  <a:lnTo>
                    <a:pt x="1925231" y="1275421"/>
                  </a:lnTo>
                  <a:lnTo>
                    <a:pt x="1923642" y="1287796"/>
                  </a:lnTo>
                  <a:lnTo>
                    <a:pt x="1923007" y="1299853"/>
                  </a:lnTo>
                  <a:lnTo>
                    <a:pt x="1922371" y="1312545"/>
                  </a:lnTo>
                  <a:lnTo>
                    <a:pt x="1923007" y="1324919"/>
                  </a:lnTo>
                  <a:lnTo>
                    <a:pt x="1923642" y="1336976"/>
                  </a:lnTo>
                  <a:lnTo>
                    <a:pt x="1925231" y="1349351"/>
                  </a:lnTo>
                  <a:lnTo>
                    <a:pt x="1927456" y="1361408"/>
                  </a:lnTo>
                  <a:lnTo>
                    <a:pt x="1929999" y="1373465"/>
                  </a:lnTo>
                  <a:lnTo>
                    <a:pt x="1933177" y="1385522"/>
                  </a:lnTo>
                  <a:lnTo>
                    <a:pt x="1936990" y="1397579"/>
                  </a:lnTo>
                  <a:lnTo>
                    <a:pt x="1941440" y="1409002"/>
                  </a:lnTo>
                  <a:lnTo>
                    <a:pt x="1946843" y="1420424"/>
                  </a:lnTo>
                  <a:lnTo>
                    <a:pt x="1952563" y="1432164"/>
                  </a:lnTo>
                  <a:lnTo>
                    <a:pt x="1958919" y="1443269"/>
                  </a:lnTo>
                  <a:lnTo>
                    <a:pt x="1965593" y="1454375"/>
                  </a:lnTo>
                  <a:lnTo>
                    <a:pt x="1973539" y="1465163"/>
                  </a:lnTo>
                  <a:lnTo>
                    <a:pt x="1981802" y="1475633"/>
                  </a:lnTo>
                  <a:lnTo>
                    <a:pt x="1990065" y="1485152"/>
                  </a:lnTo>
                  <a:lnTo>
                    <a:pt x="1999281" y="1494671"/>
                  </a:lnTo>
                  <a:lnTo>
                    <a:pt x="2008816" y="1503872"/>
                  </a:lnTo>
                  <a:lnTo>
                    <a:pt x="2018350" y="1511805"/>
                  </a:lnTo>
                  <a:lnTo>
                    <a:pt x="2028838" y="1519737"/>
                  </a:lnTo>
                  <a:lnTo>
                    <a:pt x="2039325" y="1526717"/>
                  </a:lnTo>
                  <a:lnTo>
                    <a:pt x="2049813" y="1533381"/>
                  </a:lnTo>
                  <a:lnTo>
                    <a:pt x="2060937" y="1539409"/>
                  </a:lnTo>
                  <a:lnTo>
                    <a:pt x="2072060" y="1544803"/>
                  </a:lnTo>
                  <a:lnTo>
                    <a:pt x="2083501" y="1549880"/>
                  </a:lnTo>
                  <a:lnTo>
                    <a:pt x="2094942" y="1554005"/>
                  </a:lnTo>
                  <a:lnTo>
                    <a:pt x="2107019" y="1557812"/>
                  </a:lnTo>
                  <a:lnTo>
                    <a:pt x="2118778" y="1560985"/>
                  </a:lnTo>
                  <a:lnTo>
                    <a:pt x="2130855" y="1563523"/>
                  </a:lnTo>
                  <a:lnTo>
                    <a:pt x="2142932" y="1565745"/>
                  </a:lnTo>
                  <a:lnTo>
                    <a:pt x="2155326" y="1567331"/>
                  </a:lnTo>
                  <a:lnTo>
                    <a:pt x="2167721" y="1567966"/>
                  </a:lnTo>
                  <a:lnTo>
                    <a:pt x="2179798" y="1568283"/>
                  </a:lnTo>
                  <a:lnTo>
                    <a:pt x="2192510" y="1567966"/>
                  </a:lnTo>
                  <a:lnTo>
                    <a:pt x="2204905" y="1567014"/>
                  </a:lnTo>
                  <a:lnTo>
                    <a:pt x="2216982" y="1565427"/>
                  </a:lnTo>
                  <a:lnTo>
                    <a:pt x="2229058" y="1563206"/>
                  </a:lnTo>
                  <a:lnTo>
                    <a:pt x="2241135" y="1560668"/>
                  </a:lnTo>
                  <a:lnTo>
                    <a:pt x="2253212" y="1557178"/>
                  </a:lnTo>
                  <a:lnTo>
                    <a:pt x="2264971" y="1553370"/>
                  </a:lnTo>
                  <a:lnTo>
                    <a:pt x="2277048" y="1548928"/>
                  </a:lnTo>
                  <a:lnTo>
                    <a:pt x="2288489" y="1543851"/>
                  </a:lnTo>
                  <a:lnTo>
                    <a:pt x="2299930" y="1538140"/>
                  </a:lnTo>
                  <a:lnTo>
                    <a:pt x="2311053" y="1532111"/>
                  </a:lnTo>
                  <a:lnTo>
                    <a:pt x="2321859" y="1524814"/>
                  </a:lnTo>
                  <a:lnTo>
                    <a:pt x="2332665" y="1517516"/>
                  </a:lnTo>
                  <a:lnTo>
                    <a:pt x="2343152" y="1509266"/>
                  </a:lnTo>
                  <a:lnTo>
                    <a:pt x="2353322" y="1500382"/>
                  </a:lnTo>
                  <a:lnTo>
                    <a:pt x="2362539" y="1491498"/>
                  </a:lnTo>
                  <a:lnTo>
                    <a:pt x="2371437" y="1482296"/>
                  </a:lnTo>
                  <a:lnTo>
                    <a:pt x="2379701" y="1472143"/>
                  </a:lnTo>
                  <a:lnTo>
                    <a:pt x="2387328" y="1462307"/>
                  </a:lnTo>
                  <a:lnTo>
                    <a:pt x="2394955" y="1451836"/>
                  </a:lnTo>
                  <a:lnTo>
                    <a:pt x="2400994" y="1441048"/>
                  </a:lnTo>
                  <a:lnTo>
                    <a:pt x="2407350" y="1430260"/>
                  </a:lnTo>
                  <a:lnTo>
                    <a:pt x="2412753" y="1419155"/>
                  </a:lnTo>
                  <a:lnTo>
                    <a:pt x="2417520" y="1407415"/>
                  </a:lnTo>
                  <a:lnTo>
                    <a:pt x="2421969" y="1395993"/>
                  </a:lnTo>
                  <a:lnTo>
                    <a:pt x="2425783" y="1384253"/>
                  </a:lnTo>
                  <a:lnTo>
                    <a:pt x="2428961" y="1372196"/>
                  </a:lnTo>
                  <a:lnTo>
                    <a:pt x="2431504" y="1360139"/>
                  </a:lnTo>
                  <a:lnTo>
                    <a:pt x="2433411" y="1348081"/>
                  </a:lnTo>
                  <a:lnTo>
                    <a:pt x="2435000" y="1336024"/>
                  </a:lnTo>
                  <a:lnTo>
                    <a:pt x="2435635" y="1323333"/>
                  </a:lnTo>
                  <a:lnTo>
                    <a:pt x="2435953" y="1310958"/>
                  </a:lnTo>
                  <a:lnTo>
                    <a:pt x="2435635" y="1298901"/>
                  </a:lnTo>
                  <a:lnTo>
                    <a:pt x="2435000" y="1286527"/>
                  </a:lnTo>
                  <a:lnTo>
                    <a:pt x="2433411" y="1274152"/>
                  </a:lnTo>
                  <a:lnTo>
                    <a:pt x="2431186" y="1262095"/>
                  </a:lnTo>
                  <a:lnTo>
                    <a:pt x="2428643" y="1250038"/>
                  </a:lnTo>
                  <a:lnTo>
                    <a:pt x="2425465" y="1237981"/>
                  </a:lnTo>
                  <a:lnTo>
                    <a:pt x="2421652" y="1225924"/>
                  </a:lnTo>
                  <a:lnTo>
                    <a:pt x="2416884" y="1214501"/>
                  </a:lnTo>
                  <a:lnTo>
                    <a:pt x="2411799" y="1203079"/>
                  </a:lnTo>
                  <a:lnTo>
                    <a:pt x="2406079" y="1191339"/>
                  </a:lnTo>
                  <a:lnTo>
                    <a:pt x="2399723" y="1180233"/>
                  </a:lnTo>
                  <a:lnTo>
                    <a:pt x="2393049" y="1169128"/>
                  </a:lnTo>
                  <a:lnTo>
                    <a:pt x="2385103" y="1158657"/>
                  </a:lnTo>
                  <a:lnTo>
                    <a:pt x="2376840" y="1148187"/>
                  </a:lnTo>
                  <a:lnTo>
                    <a:pt x="2368259" y="1138351"/>
                  </a:lnTo>
                  <a:lnTo>
                    <a:pt x="2359043" y="1128832"/>
                  </a:lnTo>
                  <a:lnTo>
                    <a:pt x="2349826" y="1120265"/>
                  </a:lnTo>
                  <a:lnTo>
                    <a:pt x="2340292" y="1111698"/>
                  </a:lnTo>
                  <a:lnTo>
                    <a:pt x="2329804" y="1103766"/>
                  </a:lnTo>
                  <a:lnTo>
                    <a:pt x="2319317" y="1096785"/>
                  </a:lnTo>
                  <a:lnTo>
                    <a:pt x="2308829" y="1090122"/>
                  </a:lnTo>
                  <a:lnTo>
                    <a:pt x="2297705" y="1084094"/>
                  </a:lnTo>
                  <a:lnTo>
                    <a:pt x="2286582" y="1078700"/>
                  </a:lnTo>
                  <a:lnTo>
                    <a:pt x="2275141" y="1073623"/>
                  </a:lnTo>
                  <a:lnTo>
                    <a:pt x="2263700" y="1069181"/>
                  </a:lnTo>
                  <a:lnTo>
                    <a:pt x="2251623" y="1065691"/>
                  </a:lnTo>
                  <a:lnTo>
                    <a:pt x="2239864" y="1062518"/>
                  </a:lnTo>
                  <a:lnTo>
                    <a:pt x="2227787" y="1059979"/>
                  </a:lnTo>
                  <a:lnTo>
                    <a:pt x="2215710" y="1057758"/>
                  </a:lnTo>
                  <a:lnTo>
                    <a:pt x="2203316" y="1056172"/>
                  </a:lnTo>
                  <a:lnTo>
                    <a:pt x="2190921" y="1055537"/>
                  </a:lnTo>
                  <a:lnTo>
                    <a:pt x="2178844" y="1055220"/>
                  </a:lnTo>
                  <a:close/>
                  <a:moveTo>
                    <a:pt x="2144839" y="823913"/>
                  </a:moveTo>
                  <a:lnTo>
                    <a:pt x="2301519" y="838826"/>
                  </a:lnTo>
                  <a:lnTo>
                    <a:pt x="2292938" y="930841"/>
                  </a:lnTo>
                  <a:lnTo>
                    <a:pt x="2302155" y="933379"/>
                  </a:lnTo>
                  <a:lnTo>
                    <a:pt x="2311053" y="936235"/>
                  </a:lnTo>
                  <a:lnTo>
                    <a:pt x="2319952" y="939725"/>
                  </a:lnTo>
                  <a:lnTo>
                    <a:pt x="2328851" y="943215"/>
                  </a:lnTo>
                  <a:lnTo>
                    <a:pt x="2338067" y="946706"/>
                  </a:lnTo>
                  <a:lnTo>
                    <a:pt x="2346330" y="950513"/>
                  </a:lnTo>
                  <a:lnTo>
                    <a:pt x="2354911" y="954638"/>
                  </a:lnTo>
                  <a:lnTo>
                    <a:pt x="2363492" y="959080"/>
                  </a:lnTo>
                  <a:lnTo>
                    <a:pt x="2372073" y="963522"/>
                  </a:lnTo>
                  <a:lnTo>
                    <a:pt x="2380654" y="968282"/>
                  </a:lnTo>
                  <a:lnTo>
                    <a:pt x="2388917" y="973358"/>
                  </a:lnTo>
                  <a:lnTo>
                    <a:pt x="2397180" y="978752"/>
                  </a:lnTo>
                  <a:lnTo>
                    <a:pt x="2405125" y="983829"/>
                  </a:lnTo>
                  <a:lnTo>
                    <a:pt x="2413071" y="989540"/>
                  </a:lnTo>
                  <a:lnTo>
                    <a:pt x="2420698" y="995569"/>
                  </a:lnTo>
                  <a:lnTo>
                    <a:pt x="2428643" y="1001280"/>
                  </a:lnTo>
                  <a:lnTo>
                    <a:pt x="2499197" y="943215"/>
                  </a:lnTo>
                  <a:lnTo>
                    <a:pt x="2599625" y="1063787"/>
                  </a:lnTo>
                  <a:lnTo>
                    <a:pt x="2529389" y="1122169"/>
                  </a:lnTo>
                  <a:lnTo>
                    <a:pt x="2533839" y="1130736"/>
                  </a:lnTo>
                  <a:lnTo>
                    <a:pt x="2538288" y="1139620"/>
                  </a:lnTo>
                  <a:lnTo>
                    <a:pt x="2542420" y="1148504"/>
                  </a:lnTo>
                  <a:lnTo>
                    <a:pt x="2546551" y="1157388"/>
                  </a:lnTo>
                  <a:lnTo>
                    <a:pt x="2550365" y="1166590"/>
                  </a:lnTo>
                  <a:lnTo>
                    <a:pt x="2553543" y="1175474"/>
                  </a:lnTo>
                  <a:lnTo>
                    <a:pt x="2557039" y="1184676"/>
                  </a:lnTo>
                  <a:lnTo>
                    <a:pt x="2559899" y="1193560"/>
                  </a:lnTo>
                  <a:lnTo>
                    <a:pt x="2562442" y="1203079"/>
                  </a:lnTo>
                  <a:lnTo>
                    <a:pt x="2564984" y="1212280"/>
                  </a:lnTo>
                  <a:lnTo>
                    <a:pt x="2567527" y="1221799"/>
                  </a:lnTo>
                  <a:lnTo>
                    <a:pt x="2569116" y="1231318"/>
                  </a:lnTo>
                  <a:lnTo>
                    <a:pt x="2571022" y="1240519"/>
                  </a:lnTo>
                  <a:lnTo>
                    <a:pt x="2572612" y="1249721"/>
                  </a:lnTo>
                  <a:lnTo>
                    <a:pt x="2574201" y="1259557"/>
                  </a:lnTo>
                  <a:lnTo>
                    <a:pt x="2575154" y="1269075"/>
                  </a:lnTo>
                  <a:lnTo>
                    <a:pt x="2665412" y="1277325"/>
                  </a:lnTo>
                  <a:lnTo>
                    <a:pt x="2650793" y="1433433"/>
                  </a:lnTo>
                  <a:lnTo>
                    <a:pt x="2561170" y="1425501"/>
                  </a:lnTo>
                  <a:lnTo>
                    <a:pt x="2558310" y="1434385"/>
                  </a:lnTo>
                  <a:lnTo>
                    <a:pt x="2555132" y="1443587"/>
                  </a:lnTo>
                  <a:lnTo>
                    <a:pt x="2552272" y="1452471"/>
                  </a:lnTo>
                  <a:lnTo>
                    <a:pt x="2548458" y="1461355"/>
                  </a:lnTo>
                  <a:lnTo>
                    <a:pt x="2544644" y="1470239"/>
                  </a:lnTo>
                  <a:lnTo>
                    <a:pt x="2540513" y="1479124"/>
                  </a:lnTo>
                  <a:lnTo>
                    <a:pt x="2536381" y="1488008"/>
                  </a:lnTo>
                  <a:lnTo>
                    <a:pt x="2531932" y="1496575"/>
                  </a:lnTo>
                  <a:lnTo>
                    <a:pt x="2527482" y="1505142"/>
                  </a:lnTo>
                  <a:lnTo>
                    <a:pt x="2522715" y="1513708"/>
                  </a:lnTo>
                  <a:lnTo>
                    <a:pt x="2517630" y="1521958"/>
                  </a:lnTo>
                  <a:lnTo>
                    <a:pt x="2512228" y="1530208"/>
                  </a:lnTo>
                  <a:lnTo>
                    <a:pt x="2506825" y="1538140"/>
                  </a:lnTo>
                  <a:lnTo>
                    <a:pt x="2501104" y="1546390"/>
                  </a:lnTo>
                  <a:lnTo>
                    <a:pt x="2495384" y="1554322"/>
                  </a:lnTo>
                  <a:lnTo>
                    <a:pt x="2489027" y="1561937"/>
                  </a:lnTo>
                  <a:lnTo>
                    <a:pt x="2546233" y="1631107"/>
                  </a:lnTo>
                  <a:lnTo>
                    <a:pt x="2425465" y="1731372"/>
                  </a:lnTo>
                  <a:lnTo>
                    <a:pt x="2367624" y="1662202"/>
                  </a:lnTo>
                  <a:lnTo>
                    <a:pt x="2359043" y="1666644"/>
                  </a:lnTo>
                  <a:lnTo>
                    <a:pt x="2350144" y="1671086"/>
                  </a:lnTo>
                  <a:lnTo>
                    <a:pt x="2341245" y="1675211"/>
                  </a:lnTo>
                  <a:lnTo>
                    <a:pt x="2332029" y="1679018"/>
                  </a:lnTo>
                  <a:lnTo>
                    <a:pt x="2323130" y="1682826"/>
                  </a:lnTo>
                  <a:lnTo>
                    <a:pt x="2313596" y="1685999"/>
                  </a:lnTo>
                  <a:lnTo>
                    <a:pt x="2304697" y="1689489"/>
                  </a:lnTo>
                  <a:lnTo>
                    <a:pt x="2295481" y="1692344"/>
                  </a:lnTo>
                  <a:lnTo>
                    <a:pt x="2286264" y="1694883"/>
                  </a:lnTo>
                  <a:lnTo>
                    <a:pt x="2277048" y="1697421"/>
                  </a:lnTo>
                  <a:lnTo>
                    <a:pt x="2267196" y="1699642"/>
                  </a:lnTo>
                  <a:lnTo>
                    <a:pt x="2257979" y="1701546"/>
                  </a:lnTo>
                  <a:lnTo>
                    <a:pt x="2248763" y="1703450"/>
                  </a:lnTo>
                  <a:lnTo>
                    <a:pt x="2238910" y="1705036"/>
                  </a:lnTo>
                  <a:lnTo>
                    <a:pt x="2229376" y="1706623"/>
                  </a:lnTo>
                  <a:lnTo>
                    <a:pt x="2220170" y="1707575"/>
                  </a:lnTo>
                  <a:lnTo>
                    <a:pt x="2211579" y="1797051"/>
                  </a:lnTo>
                  <a:lnTo>
                    <a:pt x="2054898" y="1782138"/>
                  </a:lnTo>
                  <a:lnTo>
                    <a:pt x="2063161" y="1692027"/>
                  </a:lnTo>
                  <a:lnTo>
                    <a:pt x="2054263" y="1689172"/>
                  </a:lnTo>
                  <a:lnTo>
                    <a:pt x="2045364" y="1685999"/>
                  </a:lnTo>
                  <a:lnTo>
                    <a:pt x="2035830" y="1682826"/>
                  </a:lnTo>
                  <a:lnTo>
                    <a:pt x="2027249" y="1679335"/>
                  </a:lnTo>
                  <a:lnTo>
                    <a:pt x="2018350" y="1675528"/>
                  </a:lnTo>
                  <a:lnTo>
                    <a:pt x="2009451" y="1671720"/>
                  </a:lnTo>
                  <a:lnTo>
                    <a:pt x="2000870" y="1667596"/>
                  </a:lnTo>
                  <a:lnTo>
                    <a:pt x="1992289" y="1663154"/>
                  </a:lnTo>
                  <a:lnTo>
                    <a:pt x="1984026" y="1658077"/>
                  </a:lnTo>
                  <a:lnTo>
                    <a:pt x="1975445" y="1653317"/>
                  </a:lnTo>
                  <a:lnTo>
                    <a:pt x="1967182" y="1648241"/>
                  </a:lnTo>
                  <a:lnTo>
                    <a:pt x="1958919" y="1642847"/>
                  </a:lnTo>
                  <a:lnTo>
                    <a:pt x="1950656" y="1637453"/>
                  </a:lnTo>
                  <a:lnTo>
                    <a:pt x="1943029" y="1631742"/>
                  </a:lnTo>
                  <a:lnTo>
                    <a:pt x="1935084" y="1626030"/>
                  </a:lnTo>
                  <a:lnTo>
                    <a:pt x="1927456" y="1620002"/>
                  </a:lnTo>
                  <a:lnTo>
                    <a:pt x="1857220" y="1678384"/>
                  </a:lnTo>
                  <a:lnTo>
                    <a:pt x="1756792" y="1556860"/>
                  </a:lnTo>
                  <a:lnTo>
                    <a:pt x="1827346" y="1498478"/>
                  </a:lnTo>
                  <a:lnTo>
                    <a:pt x="1822896" y="1489594"/>
                  </a:lnTo>
                  <a:lnTo>
                    <a:pt x="1818765" y="1481027"/>
                  </a:lnTo>
                  <a:lnTo>
                    <a:pt x="1814633" y="1472143"/>
                  </a:lnTo>
                  <a:lnTo>
                    <a:pt x="1810820" y="1463259"/>
                  </a:lnTo>
                  <a:lnTo>
                    <a:pt x="1807324" y="1454057"/>
                  </a:lnTo>
                  <a:lnTo>
                    <a:pt x="1803828" y="1445173"/>
                  </a:lnTo>
                  <a:lnTo>
                    <a:pt x="1800968" y="1436289"/>
                  </a:lnTo>
                  <a:lnTo>
                    <a:pt x="1797789" y="1426770"/>
                  </a:lnTo>
                  <a:lnTo>
                    <a:pt x="1795247" y="1417569"/>
                  </a:lnTo>
                  <a:lnTo>
                    <a:pt x="1792704" y="1408367"/>
                  </a:lnTo>
                  <a:lnTo>
                    <a:pt x="1790480" y="1399166"/>
                  </a:lnTo>
                  <a:lnTo>
                    <a:pt x="1788573" y="1389647"/>
                  </a:lnTo>
                  <a:lnTo>
                    <a:pt x="1786666" y="1380445"/>
                  </a:lnTo>
                  <a:lnTo>
                    <a:pt x="1785395" y="1371244"/>
                  </a:lnTo>
                  <a:lnTo>
                    <a:pt x="1783170" y="1352206"/>
                  </a:lnTo>
                  <a:lnTo>
                    <a:pt x="1690687" y="1343639"/>
                  </a:lnTo>
                  <a:lnTo>
                    <a:pt x="1705624" y="1186897"/>
                  </a:lnTo>
                  <a:lnTo>
                    <a:pt x="1798425" y="1195781"/>
                  </a:lnTo>
                  <a:lnTo>
                    <a:pt x="1801285" y="1186897"/>
                  </a:lnTo>
                  <a:lnTo>
                    <a:pt x="1804146" y="1178012"/>
                  </a:lnTo>
                  <a:lnTo>
                    <a:pt x="1807642" y="1169128"/>
                  </a:lnTo>
                  <a:lnTo>
                    <a:pt x="1810820" y="1160244"/>
                  </a:lnTo>
                  <a:lnTo>
                    <a:pt x="1814633" y="1151677"/>
                  </a:lnTo>
                  <a:lnTo>
                    <a:pt x="1818765" y="1142793"/>
                  </a:lnTo>
                  <a:lnTo>
                    <a:pt x="1822896" y="1134226"/>
                  </a:lnTo>
                  <a:lnTo>
                    <a:pt x="1827346" y="1125659"/>
                  </a:lnTo>
                  <a:lnTo>
                    <a:pt x="1831795" y="1117727"/>
                  </a:lnTo>
                  <a:lnTo>
                    <a:pt x="1836562" y="1109160"/>
                  </a:lnTo>
                  <a:lnTo>
                    <a:pt x="1841329" y="1100910"/>
                  </a:lnTo>
                  <a:lnTo>
                    <a:pt x="1846732" y="1092661"/>
                  </a:lnTo>
                  <a:lnTo>
                    <a:pt x="1852135" y="1085045"/>
                  </a:lnTo>
                  <a:lnTo>
                    <a:pt x="1857856" y="1077113"/>
                  </a:lnTo>
                  <a:lnTo>
                    <a:pt x="1863894" y="1069181"/>
                  </a:lnTo>
                  <a:lnTo>
                    <a:pt x="1869615" y="1061566"/>
                  </a:lnTo>
                  <a:lnTo>
                    <a:pt x="1810184" y="989858"/>
                  </a:lnTo>
                  <a:lnTo>
                    <a:pt x="1931588" y="889593"/>
                  </a:lnTo>
                  <a:lnTo>
                    <a:pt x="1990700" y="961301"/>
                  </a:lnTo>
                  <a:lnTo>
                    <a:pt x="1999599" y="956859"/>
                  </a:lnTo>
                  <a:lnTo>
                    <a:pt x="2008180" y="952734"/>
                  </a:lnTo>
                  <a:lnTo>
                    <a:pt x="2017079" y="948609"/>
                  </a:lnTo>
                  <a:lnTo>
                    <a:pt x="2025977" y="944485"/>
                  </a:lnTo>
                  <a:lnTo>
                    <a:pt x="2034876" y="941312"/>
                  </a:lnTo>
                  <a:lnTo>
                    <a:pt x="2043775" y="937504"/>
                  </a:lnTo>
                  <a:lnTo>
                    <a:pt x="2052673" y="934649"/>
                  </a:lnTo>
                  <a:lnTo>
                    <a:pt x="2061890" y="931476"/>
                  </a:lnTo>
                  <a:lnTo>
                    <a:pt x="2071424" y="928937"/>
                  </a:lnTo>
                  <a:lnTo>
                    <a:pt x="2080641" y="926399"/>
                  </a:lnTo>
                  <a:lnTo>
                    <a:pt x="2089539" y="924178"/>
                  </a:lnTo>
                  <a:lnTo>
                    <a:pt x="2099074" y="922274"/>
                  </a:lnTo>
                  <a:lnTo>
                    <a:pt x="2108608" y="920370"/>
                  </a:lnTo>
                  <a:lnTo>
                    <a:pt x="2117825" y="918784"/>
                  </a:lnTo>
                  <a:lnTo>
                    <a:pt x="2127041" y="917515"/>
                  </a:lnTo>
                  <a:lnTo>
                    <a:pt x="2136258" y="916246"/>
                  </a:lnTo>
                  <a:lnTo>
                    <a:pt x="2144839" y="823913"/>
                  </a:lnTo>
                  <a:close/>
                  <a:moveTo>
                    <a:pt x="1509345" y="590550"/>
                  </a:moveTo>
                  <a:lnTo>
                    <a:pt x="1518239" y="590550"/>
                  </a:lnTo>
                  <a:lnTo>
                    <a:pt x="1526817" y="591817"/>
                  </a:lnTo>
                  <a:lnTo>
                    <a:pt x="1535394" y="593400"/>
                  </a:lnTo>
                  <a:lnTo>
                    <a:pt x="1543971" y="596250"/>
                  </a:lnTo>
                  <a:lnTo>
                    <a:pt x="1551912" y="599417"/>
                  </a:lnTo>
                  <a:lnTo>
                    <a:pt x="1559854" y="603534"/>
                  </a:lnTo>
                  <a:lnTo>
                    <a:pt x="1566843" y="608601"/>
                  </a:lnTo>
                  <a:lnTo>
                    <a:pt x="1570655" y="611452"/>
                  </a:lnTo>
                  <a:lnTo>
                    <a:pt x="1574149" y="614302"/>
                  </a:lnTo>
                  <a:lnTo>
                    <a:pt x="1577326" y="617469"/>
                  </a:lnTo>
                  <a:lnTo>
                    <a:pt x="1580185" y="620953"/>
                  </a:lnTo>
                  <a:lnTo>
                    <a:pt x="1583362" y="624753"/>
                  </a:lnTo>
                  <a:lnTo>
                    <a:pt x="1586221" y="628237"/>
                  </a:lnTo>
                  <a:lnTo>
                    <a:pt x="1588762" y="632037"/>
                  </a:lnTo>
                  <a:lnTo>
                    <a:pt x="1591621" y="636154"/>
                  </a:lnTo>
                  <a:lnTo>
                    <a:pt x="1593845" y="640271"/>
                  </a:lnTo>
                  <a:lnTo>
                    <a:pt x="1595433" y="644388"/>
                  </a:lnTo>
                  <a:lnTo>
                    <a:pt x="1597339" y="648505"/>
                  </a:lnTo>
                  <a:lnTo>
                    <a:pt x="1598927" y="652305"/>
                  </a:lnTo>
                  <a:lnTo>
                    <a:pt x="1601151" y="660856"/>
                  </a:lnTo>
                  <a:lnTo>
                    <a:pt x="1603057" y="669724"/>
                  </a:lnTo>
                  <a:lnTo>
                    <a:pt x="1603375" y="678274"/>
                  </a:lnTo>
                  <a:lnTo>
                    <a:pt x="1603375" y="687142"/>
                  </a:lnTo>
                  <a:lnTo>
                    <a:pt x="1602104" y="696326"/>
                  </a:lnTo>
                  <a:lnTo>
                    <a:pt x="1600516" y="704560"/>
                  </a:lnTo>
                  <a:lnTo>
                    <a:pt x="1597657" y="712794"/>
                  </a:lnTo>
                  <a:lnTo>
                    <a:pt x="1594480" y="721028"/>
                  </a:lnTo>
                  <a:lnTo>
                    <a:pt x="1590350" y="728629"/>
                  </a:lnTo>
                  <a:lnTo>
                    <a:pt x="1585268" y="736229"/>
                  </a:lnTo>
                  <a:lnTo>
                    <a:pt x="1582409" y="739396"/>
                  </a:lnTo>
                  <a:lnTo>
                    <a:pt x="1579550" y="742880"/>
                  </a:lnTo>
                  <a:lnTo>
                    <a:pt x="1576373" y="746047"/>
                  </a:lnTo>
                  <a:lnTo>
                    <a:pt x="1572879" y="749531"/>
                  </a:lnTo>
                  <a:lnTo>
                    <a:pt x="1569384" y="752381"/>
                  </a:lnTo>
                  <a:lnTo>
                    <a:pt x="1565572" y="755231"/>
                  </a:lnTo>
                  <a:lnTo>
                    <a:pt x="1297460" y="948099"/>
                  </a:lnTo>
                  <a:lnTo>
                    <a:pt x="1293012" y="951266"/>
                  </a:lnTo>
                  <a:lnTo>
                    <a:pt x="1288247" y="953799"/>
                  </a:lnTo>
                  <a:lnTo>
                    <a:pt x="1283164" y="956333"/>
                  </a:lnTo>
                  <a:lnTo>
                    <a:pt x="1278399" y="958550"/>
                  </a:lnTo>
                  <a:lnTo>
                    <a:pt x="1273634" y="960450"/>
                  </a:lnTo>
                  <a:lnTo>
                    <a:pt x="1268869" y="962033"/>
                  </a:lnTo>
                  <a:lnTo>
                    <a:pt x="1263469" y="962983"/>
                  </a:lnTo>
                  <a:lnTo>
                    <a:pt x="1258386" y="964250"/>
                  </a:lnTo>
                  <a:lnTo>
                    <a:pt x="1253304" y="964884"/>
                  </a:lnTo>
                  <a:lnTo>
                    <a:pt x="1247903" y="965200"/>
                  </a:lnTo>
                  <a:lnTo>
                    <a:pt x="1242820" y="965200"/>
                  </a:lnTo>
                  <a:lnTo>
                    <a:pt x="1237102" y="964884"/>
                  </a:lnTo>
                  <a:lnTo>
                    <a:pt x="1232020" y="964567"/>
                  </a:lnTo>
                  <a:lnTo>
                    <a:pt x="1226937" y="963617"/>
                  </a:lnTo>
                  <a:lnTo>
                    <a:pt x="1221537" y="962667"/>
                  </a:lnTo>
                  <a:lnTo>
                    <a:pt x="1216454" y="961083"/>
                  </a:lnTo>
                  <a:lnTo>
                    <a:pt x="1006475" y="894894"/>
                  </a:lnTo>
                  <a:lnTo>
                    <a:pt x="1009652" y="885393"/>
                  </a:lnTo>
                  <a:lnTo>
                    <a:pt x="1013464" y="875259"/>
                  </a:lnTo>
                  <a:lnTo>
                    <a:pt x="1017911" y="862591"/>
                  </a:lnTo>
                  <a:lnTo>
                    <a:pt x="1022676" y="847706"/>
                  </a:lnTo>
                  <a:lnTo>
                    <a:pt x="1027123" y="832188"/>
                  </a:lnTo>
                  <a:lnTo>
                    <a:pt x="1029029" y="824271"/>
                  </a:lnTo>
                  <a:lnTo>
                    <a:pt x="1030935" y="816353"/>
                  </a:lnTo>
                  <a:lnTo>
                    <a:pt x="1031888" y="808753"/>
                  </a:lnTo>
                  <a:lnTo>
                    <a:pt x="1033159" y="801469"/>
                  </a:lnTo>
                  <a:lnTo>
                    <a:pt x="1033794" y="793868"/>
                  </a:lnTo>
                  <a:lnTo>
                    <a:pt x="1033794" y="786584"/>
                  </a:lnTo>
                  <a:lnTo>
                    <a:pt x="1033794" y="778666"/>
                  </a:lnTo>
                  <a:lnTo>
                    <a:pt x="1033477" y="770749"/>
                  </a:lnTo>
                  <a:lnTo>
                    <a:pt x="1032841" y="762832"/>
                  </a:lnTo>
                  <a:lnTo>
                    <a:pt x="1031888" y="755548"/>
                  </a:lnTo>
                  <a:lnTo>
                    <a:pt x="1029665" y="740980"/>
                  </a:lnTo>
                  <a:lnTo>
                    <a:pt x="1027441" y="727995"/>
                  </a:lnTo>
                  <a:lnTo>
                    <a:pt x="1025217" y="718178"/>
                  </a:lnTo>
                  <a:lnTo>
                    <a:pt x="1022994" y="708994"/>
                  </a:lnTo>
                  <a:lnTo>
                    <a:pt x="1227572" y="773599"/>
                  </a:lnTo>
                  <a:lnTo>
                    <a:pt x="1458835" y="607651"/>
                  </a:lnTo>
                  <a:lnTo>
                    <a:pt x="1462965" y="605118"/>
                  </a:lnTo>
                  <a:lnTo>
                    <a:pt x="1467095" y="602268"/>
                  </a:lnTo>
                  <a:lnTo>
                    <a:pt x="1470589" y="600051"/>
                  </a:lnTo>
                  <a:lnTo>
                    <a:pt x="1474719" y="598467"/>
                  </a:lnTo>
                  <a:lnTo>
                    <a:pt x="1479166" y="596567"/>
                  </a:lnTo>
                  <a:lnTo>
                    <a:pt x="1483296" y="594984"/>
                  </a:lnTo>
                  <a:lnTo>
                    <a:pt x="1491873" y="592767"/>
                  </a:lnTo>
                  <a:lnTo>
                    <a:pt x="1500768" y="591183"/>
                  </a:lnTo>
                  <a:lnTo>
                    <a:pt x="1509345" y="590550"/>
                  </a:lnTo>
                  <a:close/>
                  <a:moveTo>
                    <a:pt x="690596" y="539750"/>
                  </a:moveTo>
                  <a:lnTo>
                    <a:pt x="691548" y="539750"/>
                  </a:lnTo>
                  <a:lnTo>
                    <a:pt x="693769" y="540067"/>
                  </a:lnTo>
                  <a:lnTo>
                    <a:pt x="702017" y="540702"/>
                  </a:lnTo>
                  <a:lnTo>
                    <a:pt x="727394" y="541020"/>
                  </a:lnTo>
                  <a:lnTo>
                    <a:pt x="757531" y="541655"/>
                  </a:lnTo>
                  <a:lnTo>
                    <a:pt x="770854" y="541972"/>
                  </a:lnTo>
                  <a:lnTo>
                    <a:pt x="781640" y="543242"/>
                  </a:lnTo>
                  <a:lnTo>
                    <a:pt x="781957" y="543242"/>
                  </a:lnTo>
                  <a:lnTo>
                    <a:pt x="785763" y="546734"/>
                  </a:lnTo>
                  <a:lnTo>
                    <a:pt x="789887" y="552130"/>
                  </a:lnTo>
                  <a:lnTo>
                    <a:pt x="794646" y="558479"/>
                  </a:lnTo>
                  <a:lnTo>
                    <a:pt x="799404" y="566415"/>
                  </a:lnTo>
                  <a:lnTo>
                    <a:pt x="804797" y="576573"/>
                  </a:lnTo>
                  <a:lnTo>
                    <a:pt x="809872" y="588001"/>
                  </a:lnTo>
                  <a:lnTo>
                    <a:pt x="812093" y="594668"/>
                  </a:lnTo>
                  <a:lnTo>
                    <a:pt x="814631" y="602286"/>
                  </a:lnTo>
                  <a:lnTo>
                    <a:pt x="817169" y="609905"/>
                  </a:lnTo>
                  <a:lnTo>
                    <a:pt x="820024" y="618476"/>
                  </a:lnTo>
                  <a:lnTo>
                    <a:pt x="822244" y="627364"/>
                  </a:lnTo>
                  <a:lnTo>
                    <a:pt x="824465" y="637205"/>
                  </a:lnTo>
                  <a:lnTo>
                    <a:pt x="826685" y="647681"/>
                  </a:lnTo>
                  <a:lnTo>
                    <a:pt x="828906" y="658791"/>
                  </a:lnTo>
                  <a:lnTo>
                    <a:pt x="830809" y="670537"/>
                  </a:lnTo>
                  <a:lnTo>
                    <a:pt x="832395" y="683235"/>
                  </a:lnTo>
                  <a:lnTo>
                    <a:pt x="834299" y="696567"/>
                  </a:lnTo>
                  <a:lnTo>
                    <a:pt x="835885" y="710535"/>
                  </a:lnTo>
                  <a:lnTo>
                    <a:pt x="836836" y="725454"/>
                  </a:lnTo>
                  <a:lnTo>
                    <a:pt x="838105" y="741644"/>
                  </a:lnTo>
                  <a:lnTo>
                    <a:pt x="839057" y="757834"/>
                  </a:lnTo>
                  <a:lnTo>
                    <a:pt x="840009" y="775611"/>
                  </a:lnTo>
                  <a:lnTo>
                    <a:pt x="840326" y="794022"/>
                  </a:lnTo>
                  <a:lnTo>
                    <a:pt x="840643" y="813069"/>
                  </a:lnTo>
                  <a:lnTo>
                    <a:pt x="840326" y="833703"/>
                  </a:lnTo>
                  <a:lnTo>
                    <a:pt x="840326" y="854972"/>
                  </a:lnTo>
                  <a:lnTo>
                    <a:pt x="844767" y="839735"/>
                  </a:lnTo>
                  <a:lnTo>
                    <a:pt x="849208" y="824497"/>
                  </a:lnTo>
                  <a:lnTo>
                    <a:pt x="857456" y="794975"/>
                  </a:lnTo>
                  <a:lnTo>
                    <a:pt x="864435" y="767992"/>
                  </a:lnTo>
                  <a:lnTo>
                    <a:pt x="870145" y="742914"/>
                  </a:lnTo>
                  <a:lnTo>
                    <a:pt x="878710" y="705456"/>
                  </a:lnTo>
                  <a:lnTo>
                    <a:pt x="881248" y="694028"/>
                  </a:lnTo>
                  <a:lnTo>
                    <a:pt x="882517" y="688314"/>
                  </a:lnTo>
                  <a:lnTo>
                    <a:pt x="878076" y="679425"/>
                  </a:lnTo>
                  <a:lnTo>
                    <a:pt x="874586" y="670854"/>
                  </a:lnTo>
                  <a:lnTo>
                    <a:pt x="871097" y="663236"/>
                  </a:lnTo>
                  <a:lnTo>
                    <a:pt x="868559" y="655617"/>
                  </a:lnTo>
                  <a:lnTo>
                    <a:pt x="864752" y="644506"/>
                  </a:lnTo>
                  <a:lnTo>
                    <a:pt x="863801" y="640380"/>
                  </a:lnTo>
                  <a:lnTo>
                    <a:pt x="867290" y="637205"/>
                  </a:lnTo>
                  <a:lnTo>
                    <a:pt x="876489" y="629269"/>
                  </a:lnTo>
                  <a:lnTo>
                    <a:pt x="881882" y="624507"/>
                  </a:lnTo>
                  <a:lnTo>
                    <a:pt x="888227" y="619746"/>
                  </a:lnTo>
                  <a:lnTo>
                    <a:pt x="894571" y="615619"/>
                  </a:lnTo>
                  <a:lnTo>
                    <a:pt x="900598" y="611810"/>
                  </a:lnTo>
                  <a:lnTo>
                    <a:pt x="921535" y="619746"/>
                  </a:lnTo>
                  <a:lnTo>
                    <a:pt x="939300" y="659426"/>
                  </a:lnTo>
                  <a:lnTo>
                    <a:pt x="934224" y="671172"/>
                  </a:lnTo>
                  <a:lnTo>
                    <a:pt x="928514" y="683235"/>
                  </a:lnTo>
                  <a:lnTo>
                    <a:pt x="922487" y="695932"/>
                  </a:lnTo>
                  <a:lnTo>
                    <a:pt x="923439" y="707043"/>
                  </a:lnTo>
                  <a:lnTo>
                    <a:pt x="924073" y="720693"/>
                  </a:lnTo>
                  <a:lnTo>
                    <a:pt x="924708" y="736248"/>
                  </a:lnTo>
                  <a:lnTo>
                    <a:pt x="924073" y="753390"/>
                  </a:lnTo>
                  <a:lnTo>
                    <a:pt x="923439" y="790213"/>
                  </a:lnTo>
                  <a:lnTo>
                    <a:pt x="921852" y="827354"/>
                  </a:lnTo>
                  <a:lnTo>
                    <a:pt x="920266" y="862273"/>
                  </a:lnTo>
                  <a:lnTo>
                    <a:pt x="918680" y="891161"/>
                  </a:lnTo>
                  <a:lnTo>
                    <a:pt x="916777" y="918461"/>
                  </a:lnTo>
                  <a:lnTo>
                    <a:pt x="918680" y="913382"/>
                  </a:lnTo>
                  <a:lnTo>
                    <a:pt x="923756" y="899097"/>
                  </a:lnTo>
                  <a:lnTo>
                    <a:pt x="927245" y="888621"/>
                  </a:lnTo>
                  <a:lnTo>
                    <a:pt x="931369" y="876241"/>
                  </a:lnTo>
                  <a:lnTo>
                    <a:pt x="935493" y="862273"/>
                  </a:lnTo>
                  <a:lnTo>
                    <a:pt x="939934" y="846401"/>
                  </a:lnTo>
                  <a:lnTo>
                    <a:pt x="943741" y="828307"/>
                  </a:lnTo>
                  <a:lnTo>
                    <a:pt x="947865" y="809260"/>
                  </a:lnTo>
                  <a:lnTo>
                    <a:pt x="951672" y="788626"/>
                  </a:lnTo>
                  <a:lnTo>
                    <a:pt x="955161" y="766722"/>
                  </a:lnTo>
                  <a:lnTo>
                    <a:pt x="957699" y="743866"/>
                  </a:lnTo>
                  <a:lnTo>
                    <a:pt x="958650" y="731486"/>
                  </a:lnTo>
                  <a:lnTo>
                    <a:pt x="959919" y="719106"/>
                  </a:lnTo>
                  <a:lnTo>
                    <a:pt x="960554" y="707043"/>
                  </a:lnTo>
                  <a:lnTo>
                    <a:pt x="960871" y="694345"/>
                  </a:lnTo>
                  <a:lnTo>
                    <a:pt x="961188" y="681330"/>
                  </a:lnTo>
                  <a:lnTo>
                    <a:pt x="961188" y="668315"/>
                  </a:lnTo>
                  <a:lnTo>
                    <a:pt x="969119" y="649268"/>
                  </a:lnTo>
                  <a:lnTo>
                    <a:pt x="970705" y="651173"/>
                  </a:lnTo>
                  <a:lnTo>
                    <a:pt x="973877" y="656887"/>
                  </a:lnTo>
                  <a:lnTo>
                    <a:pt x="976098" y="661331"/>
                  </a:lnTo>
                  <a:lnTo>
                    <a:pt x="978636" y="666727"/>
                  </a:lnTo>
                  <a:lnTo>
                    <a:pt x="981808" y="673076"/>
                  </a:lnTo>
                  <a:lnTo>
                    <a:pt x="984663" y="681012"/>
                  </a:lnTo>
                  <a:lnTo>
                    <a:pt x="988152" y="690218"/>
                  </a:lnTo>
                  <a:lnTo>
                    <a:pt x="991007" y="700377"/>
                  </a:lnTo>
                  <a:lnTo>
                    <a:pt x="993862" y="712122"/>
                  </a:lnTo>
                  <a:lnTo>
                    <a:pt x="997035" y="724820"/>
                  </a:lnTo>
                  <a:lnTo>
                    <a:pt x="999572" y="739422"/>
                  </a:lnTo>
                  <a:lnTo>
                    <a:pt x="1002110" y="754977"/>
                  </a:lnTo>
                  <a:lnTo>
                    <a:pt x="1004013" y="772436"/>
                  </a:lnTo>
                  <a:lnTo>
                    <a:pt x="1005600" y="790848"/>
                  </a:lnTo>
                  <a:lnTo>
                    <a:pt x="1005282" y="796244"/>
                  </a:lnTo>
                  <a:lnTo>
                    <a:pt x="1004331" y="801958"/>
                  </a:lnTo>
                  <a:lnTo>
                    <a:pt x="1003062" y="809260"/>
                  </a:lnTo>
                  <a:lnTo>
                    <a:pt x="1000841" y="817196"/>
                  </a:lnTo>
                  <a:lnTo>
                    <a:pt x="997669" y="826085"/>
                  </a:lnTo>
                  <a:lnTo>
                    <a:pt x="994497" y="836243"/>
                  </a:lnTo>
                  <a:lnTo>
                    <a:pt x="985932" y="858781"/>
                  </a:lnTo>
                  <a:lnTo>
                    <a:pt x="964043" y="914969"/>
                  </a:lnTo>
                  <a:lnTo>
                    <a:pt x="951037" y="948301"/>
                  </a:lnTo>
                  <a:lnTo>
                    <a:pt x="937079" y="985442"/>
                  </a:lnTo>
                  <a:lnTo>
                    <a:pt x="922804" y="1025757"/>
                  </a:lnTo>
                  <a:lnTo>
                    <a:pt x="915825" y="1047026"/>
                  </a:lnTo>
                  <a:lnTo>
                    <a:pt x="908212" y="1068929"/>
                  </a:lnTo>
                  <a:lnTo>
                    <a:pt x="901233" y="1091785"/>
                  </a:lnTo>
                  <a:lnTo>
                    <a:pt x="894254" y="1115594"/>
                  </a:lnTo>
                  <a:lnTo>
                    <a:pt x="886958" y="1139719"/>
                  </a:lnTo>
                  <a:lnTo>
                    <a:pt x="880296" y="1165115"/>
                  </a:lnTo>
                  <a:lnTo>
                    <a:pt x="873634" y="1190510"/>
                  </a:lnTo>
                  <a:lnTo>
                    <a:pt x="867290" y="1217493"/>
                  </a:lnTo>
                  <a:lnTo>
                    <a:pt x="861580" y="1244476"/>
                  </a:lnTo>
                  <a:lnTo>
                    <a:pt x="855553" y="1272728"/>
                  </a:lnTo>
                  <a:lnTo>
                    <a:pt x="850477" y="1301298"/>
                  </a:lnTo>
                  <a:lnTo>
                    <a:pt x="845402" y="1330821"/>
                  </a:lnTo>
                  <a:lnTo>
                    <a:pt x="840960" y="1360343"/>
                  </a:lnTo>
                  <a:lnTo>
                    <a:pt x="836836" y="1391135"/>
                  </a:lnTo>
                  <a:lnTo>
                    <a:pt x="874586" y="1434307"/>
                  </a:lnTo>
                  <a:lnTo>
                    <a:pt x="949768" y="1522239"/>
                  </a:lnTo>
                  <a:lnTo>
                    <a:pt x="990373" y="1569856"/>
                  </a:lnTo>
                  <a:lnTo>
                    <a:pt x="1026219" y="1613028"/>
                  </a:lnTo>
                  <a:lnTo>
                    <a:pt x="1041129" y="1631122"/>
                  </a:lnTo>
                  <a:lnTo>
                    <a:pt x="1053500" y="1646042"/>
                  </a:lnTo>
                  <a:lnTo>
                    <a:pt x="1062065" y="1657470"/>
                  </a:lnTo>
                  <a:lnTo>
                    <a:pt x="1066824" y="1664137"/>
                  </a:lnTo>
                  <a:lnTo>
                    <a:pt x="1071582" y="1671755"/>
                  </a:lnTo>
                  <a:lnTo>
                    <a:pt x="1077292" y="1680326"/>
                  </a:lnTo>
                  <a:lnTo>
                    <a:pt x="1080147" y="1685088"/>
                  </a:lnTo>
                  <a:lnTo>
                    <a:pt x="1083002" y="1689850"/>
                  </a:lnTo>
                  <a:lnTo>
                    <a:pt x="1085540" y="1695564"/>
                  </a:lnTo>
                  <a:lnTo>
                    <a:pt x="1088395" y="1701913"/>
                  </a:lnTo>
                  <a:lnTo>
                    <a:pt x="1090616" y="1708579"/>
                  </a:lnTo>
                  <a:lnTo>
                    <a:pt x="1091884" y="1715880"/>
                  </a:lnTo>
                  <a:lnTo>
                    <a:pt x="1093471" y="1724134"/>
                  </a:lnTo>
                  <a:lnTo>
                    <a:pt x="1093788" y="1733022"/>
                  </a:lnTo>
                  <a:lnTo>
                    <a:pt x="1093788" y="1742545"/>
                  </a:lnTo>
                  <a:lnTo>
                    <a:pt x="1092836" y="1753021"/>
                  </a:lnTo>
                  <a:lnTo>
                    <a:pt x="1090933" y="1765084"/>
                  </a:lnTo>
                  <a:lnTo>
                    <a:pt x="1087761" y="1777147"/>
                  </a:lnTo>
                  <a:lnTo>
                    <a:pt x="1086809" y="1785083"/>
                  </a:lnTo>
                  <a:lnTo>
                    <a:pt x="1084271" y="1801272"/>
                  </a:lnTo>
                  <a:lnTo>
                    <a:pt x="1076340" y="1854920"/>
                  </a:lnTo>
                  <a:lnTo>
                    <a:pt x="1054452" y="2009516"/>
                  </a:lnTo>
                  <a:lnTo>
                    <a:pt x="1023681" y="2230139"/>
                  </a:lnTo>
                  <a:lnTo>
                    <a:pt x="1022730" y="2236488"/>
                  </a:lnTo>
                  <a:lnTo>
                    <a:pt x="1021461" y="2242520"/>
                  </a:lnTo>
                  <a:lnTo>
                    <a:pt x="1019875" y="2248551"/>
                  </a:lnTo>
                  <a:lnTo>
                    <a:pt x="1018289" y="2254582"/>
                  </a:lnTo>
                  <a:lnTo>
                    <a:pt x="1015751" y="2259979"/>
                  </a:lnTo>
                  <a:lnTo>
                    <a:pt x="1013530" y="2265693"/>
                  </a:lnTo>
                  <a:lnTo>
                    <a:pt x="1011310" y="2271407"/>
                  </a:lnTo>
                  <a:lnTo>
                    <a:pt x="1008455" y="2276486"/>
                  </a:lnTo>
                  <a:lnTo>
                    <a:pt x="1005917" y="2281248"/>
                  </a:lnTo>
                  <a:lnTo>
                    <a:pt x="1002427" y="2286009"/>
                  </a:lnTo>
                  <a:lnTo>
                    <a:pt x="999255" y="2291088"/>
                  </a:lnTo>
                  <a:lnTo>
                    <a:pt x="995766" y="2295533"/>
                  </a:lnTo>
                  <a:lnTo>
                    <a:pt x="992276" y="2299659"/>
                  </a:lnTo>
                  <a:lnTo>
                    <a:pt x="988470" y="2303469"/>
                  </a:lnTo>
                  <a:lnTo>
                    <a:pt x="984346" y="2307278"/>
                  </a:lnTo>
                  <a:lnTo>
                    <a:pt x="980222" y="2311087"/>
                  </a:lnTo>
                  <a:lnTo>
                    <a:pt x="975781" y="2314262"/>
                  </a:lnTo>
                  <a:lnTo>
                    <a:pt x="971339" y="2317436"/>
                  </a:lnTo>
                  <a:lnTo>
                    <a:pt x="966581" y="2320293"/>
                  </a:lnTo>
                  <a:lnTo>
                    <a:pt x="961823" y="2322833"/>
                  </a:lnTo>
                  <a:lnTo>
                    <a:pt x="956747" y="2325372"/>
                  </a:lnTo>
                  <a:lnTo>
                    <a:pt x="951989" y="2327277"/>
                  </a:lnTo>
                  <a:lnTo>
                    <a:pt x="946913" y="2329182"/>
                  </a:lnTo>
                  <a:lnTo>
                    <a:pt x="941203" y="2331086"/>
                  </a:lnTo>
                  <a:lnTo>
                    <a:pt x="936128" y="2332674"/>
                  </a:lnTo>
                  <a:lnTo>
                    <a:pt x="930418" y="2333309"/>
                  </a:lnTo>
                  <a:lnTo>
                    <a:pt x="925025" y="2334578"/>
                  </a:lnTo>
                  <a:lnTo>
                    <a:pt x="919315" y="2334896"/>
                  </a:lnTo>
                  <a:lnTo>
                    <a:pt x="913605" y="2335213"/>
                  </a:lnTo>
                  <a:lnTo>
                    <a:pt x="907577" y="2335213"/>
                  </a:lnTo>
                  <a:lnTo>
                    <a:pt x="901550" y="2334896"/>
                  </a:lnTo>
                  <a:lnTo>
                    <a:pt x="895523" y="2333943"/>
                  </a:lnTo>
                  <a:lnTo>
                    <a:pt x="889813" y="2333309"/>
                  </a:lnTo>
                  <a:lnTo>
                    <a:pt x="883786" y="2332356"/>
                  </a:lnTo>
                  <a:lnTo>
                    <a:pt x="878076" y="2330769"/>
                  </a:lnTo>
                  <a:lnTo>
                    <a:pt x="872683" y="2328864"/>
                  </a:lnTo>
                  <a:lnTo>
                    <a:pt x="867290" y="2326642"/>
                  </a:lnTo>
                  <a:lnTo>
                    <a:pt x="862214" y="2324420"/>
                  </a:lnTo>
                  <a:lnTo>
                    <a:pt x="857456" y="2321881"/>
                  </a:lnTo>
                  <a:lnTo>
                    <a:pt x="852698" y="2319341"/>
                  </a:lnTo>
                  <a:lnTo>
                    <a:pt x="848257" y="2316167"/>
                  </a:lnTo>
                  <a:lnTo>
                    <a:pt x="843815" y="2312992"/>
                  </a:lnTo>
                  <a:lnTo>
                    <a:pt x="839692" y="2309183"/>
                  </a:lnTo>
                  <a:lnTo>
                    <a:pt x="835568" y="2305373"/>
                  </a:lnTo>
                  <a:lnTo>
                    <a:pt x="831761" y="2301882"/>
                  </a:lnTo>
                  <a:lnTo>
                    <a:pt x="827954" y="2297755"/>
                  </a:lnTo>
                  <a:lnTo>
                    <a:pt x="824782" y="2293311"/>
                  </a:lnTo>
                  <a:lnTo>
                    <a:pt x="821293" y="2288866"/>
                  </a:lnTo>
                  <a:lnTo>
                    <a:pt x="818755" y="2283787"/>
                  </a:lnTo>
                  <a:lnTo>
                    <a:pt x="815900" y="2279026"/>
                  </a:lnTo>
                  <a:lnTo>
                    <a:pt x="813362" y="2274264"/>
                  </a:lnTo>
                  <a:lnTo>
                    <a:pt x="811141" y="2269185"/>
                  </a:lnTo>
                  <a:lnTo>
                    <a:pt x="809238" y="2263471"/>
                  </a:lnTo>
                  <a:lnTo>
                    <a:pt x="807335" y="2258392"/>
                  </a:lnTo>
                  <a:lnTo>
                    <a:pt x="805749" y="2252678"/>
                  </a:lnTo>
                  <a:lnTo>
                    <a:pt x="804162" y="2246646"/>
                  </a:lnTo>
                  <a:lnTo>
                    <a:pt x="803211" y="2241250"/>
                  </a:lnTo>
                  <a:lnTo>
                    <a:pt x="802576" y="2234901"/>
                  </a:lnTo>
                  <a:lnTo>
                    <a:pt x="801942" y="2228869"/>
                  </a:lnTo>
                  <a:lnTo>
                    <a:pt x="801625" y="2222838"/>
                  </a:lnTo>
                  <a:lnTo>
                    <a:pt x="801625" y="2216807"/>
                  </a:lnTo>
                  <a:lnTo>
                    <a:pt x="801942" y="2210458"/>
                  </a:lnTo>
                  <a:lnTo>
                    <a:pt x="802576" y="2204109"/>
                  </a:lnTo>
                  <a:lnTo>
                    <a:pt x="803211" y="2197443"/>
                  </a:lnTo>
                  <a:lnTo>
                    <a:pt x="833981" y="1990152"/>
                  </a:lnTo>
                  <a:lnTo>
                    <a:pt x="855235" y="1846032"/>
                  </a:lnTo>
                  <a:lnTo>
                    <a:pt x="861897" y="1797146"/>
                  </a:lnTo>
                  <a:lnTo>
                    <a:pt x="863801" y="1783178"/>
                  </a:lnTo>
                  <a:lnTo>
                    <a:pt x="864435" y="1777147"/>
                  </a:lnTo>
                  <a:lnTo>
                    <a:pt x="861897" y="1774290"/>
                  </a:lnTo>
                  <a:lnTo>
                    <a:pt x="855553" y="1767623"/>
                  </a:lnTo>
                  <a:lnTo>
                    <a:pt x="833030" y="1744133"/>
                  </a:lnTo>
                  <a:lnTo>
                    <a:pt x="763558" y="1673343"/>
                  </a:lnTo>
                  <a:lnTo>
                    <a:pt x="687424" y="1595886"/>
                  </a:lnTo>
                  <a:lnTo>
                    <a:pt x="657288" y="1564777"/>
                  </a:lnTo>
                  <a:lnTo>
                    <a:pt x="637620" y="1543825"/>
                  </a:lnTo>
                  <a:lnTo>
                    <a:pt x="624931" y="1537159"/>
                  </a:lnTo>
                  <a:lnTo>
                    <a:pt x="612876" y="1530175"/>
                  </a:lnTo>
                  <a:lnTo>
                    <a:pt x="600822" y="1523192"/>
                  </a:lnTo>
                  <a:lnTo>
                    <a:pt x="589719" y="1516208"/>
                  </a:lnTo>
                  <a:lnTo>
                    <a:pt x="578933" y="1508907"/>
                  </a:lnTo>
                  <a:lnTo>
                    <a:pt x="569100" y="1501605"/>
                  </a:lnTo>
                  <a:lnTo>
                    <a:pt x="559266" y="1494622"/>
                  </a:lnTo>
                  <a:lnTo>
                    <a:pt x="550383" y="1487003"/>
                  </a:lnTo>
                  <a:lnTo>
                    <a:pt x="541818" y="1480019"/>
                  </a:lnTo>
                  <a:lnTo>
                    <a:pt x="533570" y="1472718"/>
                  </a:lnTo>
                  <a:lnTo>
                    <a:pt x="525957" y="1465099"/>
                  </a:lnTo>
                  <a:lnTo>
                    <a:pt x="518978" y="1458116"/>
                  </a:lnTo>
                  <a:lnTo>
                    <a:pt x="511682" y="1451132"/>
                  </a:lnTo>
                  <a:lnTo>
                    <a:pt x="505655" y="1444148"/>
                  </a:lnTo>
                  <a:lnTo>
                    <a:pt x="499945" y="1436847"/>
                  </a:lnTo>
                  <a:lnTo>
                    <a:pt x="494235" y="1430181"/>
                  </a:lnTo>
                  <a:lnTo>
                    <a:pt x="489159" y="1423514"/>
                  </a:lnTo>
                  <a:lnTo>
                    <a:pt x="484718" y="1416848"/>
                  </a:lnTo>
                  <a:lnTo>
                    <a:pt x="480277" y="1410499"/>
                  </a:lnTo>
                  <a:lnTo>
                    <a:pt x="476470" y="1404150"/>
                  </a:lnTo>
                  <a:lnTo>
                    <a:pt x="473298" y="1397801"/>
                  </a:lnTo>
                  <a:lnTo>
                    <a:pt x="469808" y="1392405"/>
                  </a:lnTo>
                  <a:lnTo>
                    <a:pt x="464733" y="1381294"/>
                  </a:lnTo>
                  <a:lnTo>
                    <a:pt x="460926" y="1371453"/>
                  </a:lnTo>
                  <a:lnTo>
                    <a:pt x="458706" y="1362565"/>
                  </a:lnTo>
                  <a:lnTo>
                    <a:pt x="457754" y="1359073"/>
                  </a:lnTo>
                  <a:lnTo>
                    <a:pt x="457119" y="1355264"/>
                  </a:lnTo>
                  <a:lnTo>
                    <a:pt x="457119" y="1352089"/>
                  </a:lnTo>
                  <a:lnTo>
                    <a:pt x="457119" y="1349550"/>
                  </a:lnTo>
                  <a:lnTo>
                    <a:pt x="456802" y="1347010"/>
                  </a:lnTo>
                  <a:lnTo>
                    <a:pt x="456168" y="1344788"/>
                  </a:lnTo>
                  <a:lnTo>
                    <a:pt x="454264" y="1342566"/>
                  </a:lnTo>
                  <a:lnTo>
                    <a:pt x="452361" y="1340344"/>
                  </a:lnTo>
                  <a:lnTo>
                    <a:pt x="449823" y="1338439"/>
                  </a:lnTo>
                  <a:lnTo>
                    <a:pt x="446968" y="1336217"/>
                  </a:lnTo>
                  <a:lnTo>
                    <a:pt x="440624" y="1332408"/>
                  </a:lnTo>
                  <a:lnTo>
                    <a:pt x="434279" y="1328598"/>
                  </a:lnTo>
                  <a:lnTo>
                    <a:pt x="431107" y="1326376"/>
                  </a:lnTo>
                  <a:lnTo>
                    <a:pt x="428887" y="1324472"/>
                  </a:lnTo>
                  <a:lnTo>
                    <a:pt x="426666" y="1322250"/>
                  </a:lnTo>
                  <a:lnTo>
                    <a:pt x="425397" y="1319393"/>
                  </a:lnTo>
                  <a:lnTo>
                    <a:pt x="424128" y="1317170"/>
                  </a:lnTo>
                  <a:lnTo>
                    <a:pt x="424128" y="1314631"/>
                  </a:lnTo>
                  <a:lnTo>
                    <a:pt x="425714" y="1302568"/>
                  </a:lnTo>
                  <a:lnTo>
                    <a:pt x="427618" y="1289553"/>
                  </a:lnTo>
                  <a:lnTo>
                    <a:pt x="429521" y="1275268"/>
                  </a:lnTo>
                  <a:lnTo>
                    <a:pt x="432059" y="1260983"/>
                  </a:lnTo>
                  <a:lnTo>
                    <a:pt x="438086" y="1229873"/>
                  </a:lnTo>
                  <a:lnTo>
                    <a:pt x="445382" y="1196542"/>
                  </a:lnTo>
                  <a:lnTo>
                    <a:pt x="453313" y="1161623"/>
                  </a:lnTo>
                  <a:lnTo>
                    <a:pt x="462195" y="1125117"/>
                  </a:lnTo>
                  <a:lnTo>
                    <a:pt x="471712" y="1087658"/>
                  </a:lnTo>
                  <a:lnTo>
                    <a:pt x="481229" y="1049883"/>
                  </a:lnTo>
                  <a:lnTo>
                    <a:pt x="501531" y="974014"/>
                  </a:lnTo>
                  <a:lnTo>
                    <a:pt x="521199" y="901001"/>
                  </a:lnTo>
                  <a:lnTo>
                    <a:pt x="538963" y="833386"/>
                  </a:lnTo>
                  <a:lnTo>
                    <a:pt x="546577" y="803228"/>
                  </a:lnTo>
                  <a:lnTo>
                    <a:pt x="553238" y="775293"/>
                  </a:lnTo>
                  <a:lnTo>
                    <a:pt x="622710" y="754659"/>
                  </a:lnTo>
                  <a:lnTo>
                    <a:pt x="591305" y="753072"/>
                  </a:lnTo>
                  <a:lnTo>
                    <a:pt x="520881" y="750215"/>
                  </a:lnTo>
                  <a:lnTo>
                    <a:pt x="482497" y="748628"/>
                  </a:lnTo>
                  <a:lnTo>
                    <a:pt x="448554" y="747358"/>
                  </a:lnTo>
                  <a:lnTo>
                    <a:pt x="423494" y="747041"/>
                  </a:lnTo>
                  <a:lnTo>
                    <a:pt x="415563" y="747358"/>
                  </a:lnTo>
                  <a:lnTo>
                    <a:pt x="411439" y="747993"/>
                  </a:lnTo>
                  <a:lnTo>
                    <a:pt x="409853" y="748628"/>
                  </a:lnTo>
                  <a:lnTo>
                    <a:pt x="406364" y="750850"/>
                  </a:lnTo>
                  <a:lnTo>
                    <a:pt x="396847" y="757516"/>
                  </a:lnTo>
                  <a:lnTo>
                    <a:pt x="382889" y="767992"/>
                  </a:lnTo>
                  <a:lnTo>
                    <a:pt x="366393" y="781007"/>
                  </a:lnTo>
                  <a:lnTo>
                    <a:pt x="325472" y="812752"/>
                  </a:lnTo>
                  <a:lnTo>
                    <a:pt x="279791" y="849258"/>
                  </a:lnTo>
                  <a:lnTo>
                    <a:pt x="195093" y="917826"/>
                  </a:lnTo>
                  <a:lnTo>
                    <a:pt x="154805" y="951158"/>
                  </a:lnTo>
                  <a:lnTo>
                    <a:pt x="154488" y="951475"/>
                  </a:lnTo>
                  <a:lnTo>
                    <a:pt x="150681" y="954332"/>
                  </a:lnTo>
                  <a:lnTo>
                    <a:pt x="146875" y="957506"/>
                  </a:lnTo>
                  <a:lnTo>
                    <a:pt x="143068" y="960046"/>
                  </a:lnTo>
                  <a:lnTo>
                    <a:pt x="139261" y="962586"/>
                  </a:lnTo>
                  <a:lnTo>
                    <a:pt x="135454" y="964808"/>
                  </a:lnTo>
                  <a:lnTo>
                    <a:pt x="131013" y="966712"/>
                  </a:lnTo>
                  <a:lnTo>
                    <a:pt x="126889" y="968617"/>
                  </a:lnTo>
                  <a:lnTo>
                    <a:pt x="122766" y="969887"/>
                  </a:lnTo>
                  <a:lnTo>
                    <a:pt x="113883" y="972426"/>
                  </a:lnTo>
                  <a:lnTo>
                    <a:pt x="105318" y="974014"/>
                  </a:lnTo>
                  <a:lnTo>
                    <a:pt x="96436" y="975283"/>
                  </a:lnTo>
                  <a:lnTo>
                    <a:pt x="87554" y="974966"/>
                  </a:lnTo>
                  <a:lnTo>
                    <a:pt x="78671" y="974014"/>
                  </a:lnTo>
                  <a:lnTo>
                    <a:pt x="70106" y="972109"/>
                  </a:lnTo>
                  <a:lnTo>
                    <a:pt x="61541" y="969569"/>
                  </a:lnTo>
                  <a:lnTo>
                    <a:pt x="52976" y="966395"/>
                  </a:lnTo>
                  <a:lnTo>
                    <a:pt x="48852" y="964490"/>
                  </a:lnTo>
                  <a:lnTo>
                    <a:pt x="45363" y="962268"/>
                  </a:lnTo>
                  <a:lnTo>
                    <a:pt x="41239" y="959729"/>
                  </a:lnTo>
                  <a:lnTo>
                    <a:pt x="37432" y="956872"/>
                  </a:lnTo>
                  <a:lnTo>
                    <a:pt x="33626" y="954015"/>
                  </a:lnTo>
                  <a:lnTo>
                    <a:pt x="30453" y="951158"/>
                  </a:lnTo>
                  <a:lnTo>
                    <a:pt x="26647" y="947666"/>
                  </a:lnTo>
                  <a:lnTo>
                    <a:pt x="23792" y="944491"/>
                  </a:lnTo>
                  <a:lnTo>
                    <a:pt x="20302" y="940682"/>
                  </a:lnTo>
                  <a:lnTo>
                    <a:pt x="17764" y="936873"/>
                  </a:lnTo>
                  <a:lnTo>
                    <a:pt x="14909" y="933063"/>
                  </a:lnTo>
                  <a:lnTo>
                    <a:pt x="12689" y="929254"/>
                  </a:lnTo>
                  <a:lnTo>
                    <a:pt x="10468" y="925127"/>
                  </a:lnTo>
                  <a:lnTo>
                    <a:pt x="8248" y="921000"/>
                  </a:lnTo>
                  <a:lnTo>
                    <a:pt x="6662" y="916874"/>
                  </a:lnTo>
                  <a:lnTo>
                    <a:pt x="4758" y="912429"/>
                  </a:lnTo>
                  <a:lnTo>
                    <a:pt x="2538" y="903858"/>
                  </a:lnTo>
                  <a:lnTo>
                    <a:pt x="634" y="894970"/>
                  </a:lnTo>
                  <a:lnTo>
                    <a:pt x="0" y="886399"/>
                  </a:lnTo>
                  <a:lnTo>
                    <a:pt x="0" y="877511"/>
                  </a:lnTo>
                  <a:lnTo>
                    <a:pt x="952" y="868622"/>
                  </a:lnTo>
                  <a:lnTo>
                    <a:pt x="2538" y="859734"/>
                  </a:lnTo>
                  <a:lnTo>
                    <a:pt x="5075" y="851163"/>
                  </a:lnTo>
                  <a:lnTo>
                    <a:pt x="8882" y="842909"/>
                  </a:lnTo>
                  <a:lnTo>
                    <a:pt x="10785" y="838782"/>
                  </a:lnTo>
                  <a:lnTo>
                    <a:pt x="13006" y="834656"/>
                  </a:lnTo>
                  <a:lnTo>
                    <a:pt x="15544" y="831164"/>
                  </a:lnTo>
                  <a:lnTo>
                    <a:pt x="18082" y="827354"/>
                  </a:lnTo>
                  <a:lnTo>
                    <a:pt x="20937" y="823545"/>
                  </a:lnTo>
                  <a:lnTo>
                    <a:pt x="24109" y="820053"/>
                  </a:lnTo>
                  <a:lnTo>
                    <a:pt x="27281" y="816561"/>
                  </a:lnTo>
                  <a:lnTo>
                    <a:pt x="30771" y="813069"/>
                  </a:lnTo>
                  <a:lnTo>
                    <a:pt x="80575" y="775611"/>
                  </a:lnTo>
                  <a:lnTo>
                    <a:pt x="189700" y="694028"/>
                  </a:lnTo>
                  <a:lnTo>
                    <a:pt x="248386" y="650220"/>
                  </a:lnTo>
                  <a:lnTo>
                    <a:pt x="300094" y="612127"/>
                  </a:lnTo>
                  <a:lnTo>
                    <a:pt x="321348" y="596572"/>
                  </a:lnTo>
                  <a:lnTo>
                    <a:pt x="337843" y="585144"/>
                  </a:lnTo>
                  <a:lnTo>
                    <a:pt x="349263" y="577208"/>
                  </a:lnTo>
                  <a:lnTo>
                    <a:pt x="352436" y="574986"/>
                  </a:lnTo>
                  <a:lnTo>
                    <a:pt x="354022" y="574351"/>
                  </a:lnTo>
                  <a:lnTo>
                    <a:pt x="460926" y="562606"/>
                  </a:lnTo>
                  <a:lnTo>
                    <a:pt x="554190" y="552448"/>
                  </a:lnTo>
                  <a:lnTo>
                    <a:pt x="595112" y="548003"/>
                  </a:lnTo>
                  <a:lnTo>
                    <a:pt x="631275" y="544512"/>
                  </a:lnTo>
                  <a:lnTo>
                    <a:pt x="663315" y="541655"/>
                  </a:lnTo>
                  <a:lnTo>
                    <a:pt x="690596" y="539750"/>
                  </a:lnTo>
                  <a:close/>
                  <a:moveTo>
                    <a:pt x="912333" y="0"/>
                  </a:moveTo>
                  <a:lnTo>
                    <a:pt x="923772" y="0"/>
                  </a:lnTo>
                  <a:lnTo>
                    <a:pt x="935529" y="0"/>
                  </a:lnTo>
                  <a:lnTo>
                    <a:pt x="943791" y="636"/>
                  </a:lnTo>
                  <a:lnTo>
                    <a:pt x="952052" y="1908"/>
                  </a:lnTo>
                  <a:lnTo>
                    <a:pt x="960632" y="3817"/>
                  </a:lnTo>
                  <a:lnTo>
                    <a:pt x="969211" y="5407"/>
                  </a:lnTo>
                  <a:lnTo>
                    <a:pt x="977473" y="8270"/>
                  </a:lnTo>
                  <a:lnTo>
                    <a:pt x="986052" y="11451"/>
                  </a:lnTo>
                  <a:lnTo>
                    <a:pt x="993996" y="14949"/>
                  </a:lnTo>
                  <a:lnTo>
                    <a:pt x="1001940" y="19084"/>
                  </a:lnTo>
                  <a:lnTo>
                    <a:pt x="1010202" y="22901"/>
                  </a:lnTo>
                  <a:lnTo>
                    <a:pt x="1017828" y="27990"/>
                  </a:lnTo>
                  <a:lnTo>
                    <a:pt x="1025454" y="33080"/>
                  </a:lnTo>
                  <a:lnTo>
                    <a:pt x="1032762" y="39123"/>
                  </a:lnTo>
                  <a:lnTo>
                    <a:pt x="1039753" y="44848"/>
                  </a:lnTo>
                  <a:lnTo>
                    <a:pt x="1047061" y="51210"/>
                  </a:lnTo>
                  <a:lnTo>
                    <a:pt x="1053734" y="57889"/>
                  </a:lnTo>
                  <a:lnTo>
                    <a:pt x="1060407" y="65523"/>
                  </a:lnTo>
                  <a:lnTo>
                    <a:pt x="1066127" y="72839"/>
                  </a:lnTo>
                  <a:lnTo>
                    <a:pt x="1072164" y="80791"/>
                  </a:lnTo>
                  <a:lnTo>
                    <a:pt x="1077884" y="89061"/>
                  </a:lnTo>
                  <a:lnTo>
                    <a:pt x="1082968" y="97331"/>
                  </a:lnTo>
                  <a:lnTo>
                    <a:pt x="1087734" y="106555"/>
                  </a:lnTo>
                  <a:lnTo>
                    <a:pt x="1092183" y="115779"/>
                  </a:lnTo>
                  <a:lnTo>
                    <a:pt x="1096313" y="125003"/>
                  </a:lnTo>
                  <a:lnTo>
                    <a:pt x="1100127" y="134546"/>
                  </a:lnTo>
                  <a:lnTo>
                    <a:pt x="1103304" y="145042"/>
                  </a:lnTo>
                  <a:lnTo>
                    <a:pt x="1106164" y="155220"/>
                  </a:lnTo>
                  <a:lnTo>
                    <a:pt x="1108706" y="166035"/>
                  </a:lnTo>
                  <a:lnTo>
                    <a:pt x="1110612" y="176849"/>
                  </a:lnTo>
                  <a:lnTo>
                    <a:pt x="1111566" y="187982"/>
                  </a:lnTo>
                  <a:lnTo>
                    <a:pt x="1112519" y="199433"/>
                  </a:lnTo>
                  <a:lnTo>
                    <a:pt x="1112837" y="210883"/>
                  </a:lnTo>
                  <a:lnTo>
                    <a:pt x="1112519" y="222970"/>
                  </a:lnTo>
                  <a:lnTo>
                    <a:pt x="1110930" y="247144"/>
                  </a:lnTo>
                  <a:lnTo>
                    <a:pt x="1109024" y="271636"/>
                  </a:lnTo>
                  <a:lnTo>
                    <a:pt x="1106164" y="296764"/>
                  </a:lnTo>
                  <a:lnTo>
                    <a:pt x="1104575" y="308851"/>
                  </a:lnTo>
                  <a:lnTo>
                    <a:pt x="1102351" y="321574"/>
                  </a:lnTo>
                  <a:lnTo>
                    <a:pt x="1100444" y="333978"/>
                  </a:lnTo>
                  <a:lnTo>
                    <a:pt x="1097902" y="345747"/>
                  </a:lnTo>
                  <a:lnTo>
                    <a:pt x="1095360" y="358152"/>
                  </a:lnTo>
                  <a:lnTo>
                    <a:pt x="1092183" y="369921"/>
                  </a:lnTo>
                  <a:lnTo>
                    <a:pt x="1089323" y="381372"/>
                  </a:lnTo>
                  <a:lnTo>
                    <a:pt x="1085510" y="393140"/>
                  </a:lnTo>
                  <a:lnTo>
                    <a:pt x="1082014" y="404273"/>
                  </a:lnTo>
                  <a:lnTo>
                    <a:pt x="1077884" y="415406"/>
                  </a:lnTo>
                  <a:lnTo>
                    <a:pt x="1073753" y="425902"/>
                  </a:lnTo>
                  <a:lnTo>
                    <a:pt x="1068986" y="436080"/>
                  </a:lnTo>
                  <a:lnTo>
                    <a:pt x="1063585" y="445941"/>
                  </a:lnTo>
                  <a:lnTo>
                    <a:pt x="1058501" y="455483"/>
                  </a:lnTo>
                  <a:lnTo>
                    <a:pt x="1052463" y="464389"/>
                  </a:lnTo>
                  <a:lnTo>
                    <a:pt x="1046108" y="472977"/>
                  </a:lnTo>
                  <a:lnTo>
                    <a:pt x="1039753" y="481247"/>
                  </a:lnTo>
                  <a:lnTo>
                    <a:pt x="1032762" y="488563"/>
                  </a:lnTo>
                  <a:lnTo>
                    <a:pt x="1025454" y="495242"/>
                  </a:lnTo>
                  <a:lnTo>
                    <a:pt x="1017510" y="501922"/>
                  </a:lnTo>
                  <a:lnTo>
                    <a:pt x="1009248" y="507647"/>
                  </a:lnTo>
                  <a:lnTo>
                    <a:pt x="1000351" y="512736"/>
                  </a:lnTo>
                  <a:lnTo>
                    <a:pt x="991454" y="516871"/>
                  </a:lnTo>
                  <a:lnTo>
                    <a:pt x="981921" y="520688"/>
                  </a:lnTo>
                  <a:lnTo>
                    <a:pt x="971435" y="523551"/>
                  </a:lnTo>
                  <a:lnTo>
                    <a:pt x="960949" y="525778"/>
                  </a:lnTo>
                  <a:lnTo>
                    <a:pt x="953005" y="526732"/>
                  </a:lnTo>
                  <a:lnTo>
                    <a:pt x="944426" y="527050"/>
                  </a:lnTo>
                  <a:lnTo>
                    <a:pt x="935847" y="526414"/>
                  </a:lnTo>
                  <a:lnTo>
                    <a:pt x="926314" y="525141"/>
                  </a:lnTo>
                  <a:lnTo>
                    <a:pt x="917099" y="523233"/>
                  </a:lnTo>
                  <a:lnTo>
                    <a:pt x="907884" y="520688"/>
                  </a:lnTo>
                  <a:lnTo>
                    <a:pt x="898669" y="517190"/>
                  </a:lnTo>
                  <a:lnTo>
                    <a:pt x="888819" y="513373"/>
                  </a:lnTo>
                  <a:lnTo>
                    <a:pt x="879286" y="508283"/>
                  </a:lnTo>
                  <a:lnTo>
                    <a:pt x="869118" y="503194"/>
                  </a:lnTo>
                  <a:lnTo>
                    <a:pt x="859585" y="496833"/>
                  </a:lnTo>
                  <a:lnTo>
                    <a:pt x="849735" y="490153"/>
                  </a:lnTo>
                  <a:lnTo>
                    <a:pt x="840202" y="482837"/>
                  </a:lnTo>
                  <a:lnTo>
                    <a:pt x="830987" y="474886"/>
                  </a:lnTo>
                  <a:lnTo>
                    <a:pt x="821454" y="465979"/>
                  </a:lnTo>
                  <a:lnTo>
                    <a:pt x="812239" y="456755"/>
                  </a:lnTo>
                  <a:lnTo>
                    <a:pt x="803342" y="446577"/>
                  </a:lnTo>
                  <a:lnTo>
                    <a:pt x="794445" y="435762"/>
                  </a:lnTo>
                  <a:lnTo>
                    <a:pt x="786183" y="424630"/>
                  </a:lnTo>
                  <a:lnTo>
                    <a:pt x="778240" y="412225"/>
                  </a:lnTo>
                  <a:lnTo>
                    <a:pt x="770296" y="400138"/>
                  </a:lnTo>
                  <a:lnTo>
                    <a:pt x="762987" y="386779"/>
                  </a:lnTo>
                  <a:lnTo>
                    <a:pt x="756314" y="372784"/>
                  </a:lnTo>
                  <a:lnTo>
                    <a:pt x="749324" y="358470"/>
                  </a:lnTo>
                  <a:lnTo>
                    <a:pt x="743604" y="343203"/>
                  </a:lnTo>
                  <a:lnTo>
                    <a:pt x="738202" y="327617"/>
                  </a:lnTo>
                  <a:lnTo>
                    <a:pt x="733436" y="311077"/>
                  </a:lnTo>
                  <a:lnTo>
                    <a:pt x="728987" y="294219"/>
                  </a:lnTo>
                  <a:lnTo>
                    <a:pt x="725810" y="276725"/>
                  </a:lnTo>
                  <a:lnTo>
                    <a:pt x="722632" y="258595"/>
                  </a:lnTo>
                  <a:lnTo>
                    <a:pt x="720408" y="240146"/>
                  </a:lnTo>
                  <a:lnTo>
                    <a:pt x="719137" y="221062"/>
                  </a:lnTo>
                  <a:lnTo>
                    <a:pt x="719772" y="209293"/>
                  </a:lnTo>
                  <a:lnTo>
                    <a:pt x="721361" y="197206"/>
                  </a:lnTo>
                  <a:lnTo>
                    <a:pt x="722632" y="185756"/>
                  </a:lnTo>
                  <a:lnTo>
                    <a:pt x="724856" y="174623"/>
                  </a:lnTo>
                  <a:lnTo>
                    <a:pt x="727399" y="163490"/>
                  </a:lnTo>
                  <a:lnTo>
                    <a:pt x="730576" y="152676"/>
                  </a:lnTo>
                  <a:lnTo>
                    <a:pt x="734389" y="142179"/>
                  </a:lnTo>
                  <a:lnTo>
                    <a:pt x="737884" y="131683"/>
                  </a:lnTo>
                  <a:lnTo>
                    <a:pt x="742333" y="121823"/>
                  </a:lnTo>
                  <a:lnTo>
                    <a:pt x="746782" y="111962"/>
                  </a:lnTo>
                  <a:lnTo>
                    <a:pt x="752184" y="102420"/>
                  </a:lnTo>
                  <a:lnTo>
                    <a:pt x="757268" y="93514"/>
                  </a:lnTo>
                  <a:lnTo>
                    <a:pt x="763305" y="84290"/>
                  </a:lnTo>
                  <a:lnTo>
                    <a:pt x="769660" y="76338"/>
                  </a:lnTo>
                  <a:lnTo>
                    <a:pt x="776015" y="68068"/>
                  </a:lnTo>
                  <a:lnTo>
                    <a:pt x="783006" y="60116"/>
                  </a:lnTo>
                  <a:lnTo>
                    <a:pt x="790314" y="53118"/>
                  </a:lnTo>
                  <a:lnTo>
                    <a:pt x="797940" y="46121"/>
                  </a:lnTo>
                  <a:lnTo>
                    <a:pt x="805567" y="39759"/>
                  </a:lnTo>
                  <a:lnTo>
                    <a:pt x="813828" y="33398"/>
                  </a:lnTo>
                  <a:lnTo>
                    <a:pt x="822725" y="27990"/>
                  </a:lnTo>
                  <a:lnTo>
                    <a:pt x="831305" y="22901"/>
                  </a:lnTo>
                  <a:lnTo>
                    <a:pt x="840520" y="18130"/>
                  </a:lnTo>
                  <a:lnTo>
                    <a:pt x="849735" y="13995"/>
                  </a:lnTo>
                  <a:lnTo>
                    <a:pt x="859903" y="10496"/>
                  </a:lnTo>
                  <a:lnTo>
                    <a:pt x="870071" y="7316"/>
                  </a:lnTo>
                  <a:lnTo>
                    <a:pt x="879922" y="4771"/>
                  </a:lnTo>
                  <a:lnTo>
                    <a:pt x="890725" y="2544"/>
                  </a:lnTo>
                  <a:lnTo>
                    <a:pt x="901529" y="954"/>
                  </a:lnTo>
                  <a:lnTo>
                    <a:pt x="912333"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sz="1200">
                <a:solidFill>
                  <a:schemeClr val="bg1">
                    <a:lumMod val="50000"/>
                  </a:schemeClr>
                </a:solidFill>
              </a:endParaRPr>
            </a:p>
          </p:txBody>
        </p:sp>
        <p:sp>
          <p:nvSpPr>
            <p:cNvPr id="23" name="KSO_Shape"/>
            <p:cNvSpPr>
              <a:spLocks noChangeAspect="1"/>
            </p:cNvSpPr>
            <p:nvPr/>
          </p:nvSpPr>
          <p:spPr bwMode="auto">
            <a:xfrm>
              <a:off x="1257032" y="1835390"/>
              <a:ext cx="1523632" cy="1510935"/>
            </a:xfrm>
            <a:custGeom>
              <a:avLst/>
              <a:gdLst>
                <a:gd name="T0" fmla="*/ 435344 w 2268537"/>
                <a:gd name="T1" fmla="*/ 1538932 h 2247901"/>
                <a:gd name="T2" fmla="*/ 495462 w 2268537"/>
                <a:gd name="T3" fmla="*/ 1635063 h 2247901"/>
                <a:gd name="T4" fmla="*/ 599590 w 2268537"/>
                <a:gd name="T5" fmla="*/ 1589945 h 2247901"/>
                <a:gd name="T6" fmla="*/ 569645 w 2268537"/>
                <a:gd name="T7" fmla="*/ 1480210 h 2247901"/>
                <a:gd name="T8" fmla="*/ 1569477 w 2268537"/>
                <a:gd name="T9" fmla="*/ 1473664 h 2247901"/>
                <a:gd name="T10" fmla="*/ 1631626 w 2268537"/>
                <a:gd name="T11" fmla="*/ 1599219 h 2247901"/>
                <a:gd name="T12" fmla="*/ 1169820 w 2268537"/>
                <a:gd name="T13" fmla="*/ 1679820 h 2247901"/>
                <a:gd name="T14" fmla="*/ 2218183 w 2268537"/>
                <a:gd name="T15" fmla="*/ 1620107 h 2247901"/>
                <a:gd name="T16" fmla="*/ 2265361 w 2268537"/>
                <a:gd name="T17" fmla="*/ 1739305 h 2247901"/>
                <a:gd name="T18" fmla="*/ 1398682 w 2268537"/>
                <a:gd name="T19" fmla="*/ 2039003 h 2247901"/>
                <a:gd name="T20" fmla="*/ 0 w 2268537"/>
                <a:gd name="T21" fmla="*/ 1401763 h 2247901"/>
                <a:gd name="T22" fmla="*/ 1802845 w 2268537"/>
                <a:gd name="T23" fmla="*/ 1254543 h 2247901"/>
                <a:gd name="T24" fmla="*/ 1896694 w 2268537"/>
                <a:gd name="T25" fmla="*/ 1346722 h 2247901"/>
                <a:gd name="T26" fmla="*/ 1801262 w 2268537"/>
                <a:gd name="T27" fmla="*/ 1343544 h 2247901"/>
                <a:gd name="T28" fmla="*/ 1952551 w 2268537"/>
                <a:gd name="T29" fmla="*/ 1373286 h 2247901"/>
                <a:gd name="T30" fmla="*/ 1959109 w 2268537"/>
                <a:gd name="T31" fmla="*/ 1284967 h 2247901"/>
                <a:gd name="T32" fmla="*/ 1883577 w 2268537"/>
                <a:gd name="T33" fmla="*/ 1210951 h 2247901"/>
                <a:gd name="T34" fmla="*/ 1924735 w 2268537"/>
                <a:gd name="T35" fmla="*/ 1183705 h 2247901"/>
                <a:gd name="T36" fmla="*/ 2066527 w 2268537"/>
                <a:gd name="T37" fmla="*/ 1199371 h 2247901"/>
                <a:gd name="T38" fmla="*/ 1998232 w 2268537"/>
                <a:gd name="T39" fmla="*/ 1451844 h 2247901"/>
                <a:gd name="T40" fmla="*/ 1739299 w 2268537"/>
                <a:gd name="T41" fmla="*/ 1420285 h 2247901"/>
                <a:gd name="T42" fmla="*/ 1733193 w 2268537"/>
                <a:gd name="T43" fmla="*/ 1158731 h 2247901"/>
                <a:gd name="T44" fmla="*/ 1233862 w 2268537"/>
                <a:gd name="T45" fmla="*/ 780369 h 2247901"/>
                <a:gd name="T46" fmla="*/ 1208472 w 2268537"/>
                <a:gd name="T47" fmla="*/ 887639 h 2247901"/>
                <a:gd name="T48" fmla="*/ 1337010 w 2268537"/>
                <a:gd name="T49" fmla="*/ 1007835 h 2247901"/>
                <a:gd name="T50" fmla="*/ 1297791 w 2268537"/>
                <a:gd name="T51" fmla="*/ 959984 h 2247901"/>
                <a:gd name="T52" fmla="*/ 1297791 w 2268537"/>
                <a:gd name="T53" fmla="*/ 1067934 h 2247901"/>
                <a:gd name="T54" fmla="*/ 1447865 w 2268537"/>
                <a:gd name="T55" fmla="*/ 1005568 h 2247901"/>
                <a:gd name="T56" fmla="*/ 1326808 w 2268537"/>
                <a:gd name="T57" fmla="*/ 866548 h 2247901"/>
                <a:gd name="T58" fmla="*/ 1320234 w 2268537"/>
                <a:gd name="T59" fmla="*/ 810532 h 2247901"/>
                <a:gd name="T60" fmla="*/ 1427235 w 2268537"/>
                <a:gd name="T61" fmla="*/ 798966 h 2247901"/>
                <a:gd name="T62" fmla="*/ 1388017 w 2268537"/>
                <a:gd name="T63" fmla="*/ 636134 h 2247901"/>
                <a:gd name="T64" fmla="*/ 1555092 w 2268537"/>
                <a:gd name="T65" fmla="*/ 745444 h 2247901"/>
                <a:gd name="T66" fmla="*/ 1611993 w 2268537"/>
                <a:gd name="T67" fmla="*/ 941614 h 2247901"/>
                <a:gd name="T68" fmla="*/ 1527662 w 2268537"/>
                <a:gd name="T69" fmla="*/ 1124630 h 2247901"/>
                <a:gd name="T70" fmla="*/ 1344717 w 2268537"/>
                <a:gd name="T71" fmla="*/ 1208994 h 2247901"/>
                <a:gd name="T72" fmla="*/ 1148398 w 2268537"/>
                <a:gd name="T73" fmla="*/ 1151844 h 2247901"/>
                <a:gd name="T74" fmla="*/ 1039356 w 2268537"/>
                <a:gd name="T75" fmla="*/ 984930 h 2247901"/>
                <a:gd name="T76" fmla="*/ 1067013 w 2268537"/>
                <a:gd name="T77" fmla="*/ 780823 h 2247901"/>
                <a:gd name="T78" fmla="*/ 1215727 w 2268537"/>
                <a:gd name="T79" fmla="*/ 648834 h 2247901"/>
                <a:gd name="T80" fmla="*/ 1814840 w 2268537"/>
                <a:gd name="T81" fmla="*/ 491075 h 2247901"/>
                <a:gd name="T82" fmla="*/ 1888564 w 2268537"/>
                <a:gd name="T83" fmla="*/ 577139 h 2247901"/>
                <a:gd name="T84" fmla="*/ 1872408 w 2268537"/>
                <a:gd name="T85" fmla="*/ 577818 h 2247901"/>
                <a:gd name="T86" fmla="*/ 1907905 w 2268537"/>
                <a:gd name="T87" fmla="*/ 640554 h 2247901"/>
                <a:gd name="T88" fmla="*/ 1942719 w 2268537"/>
                <a:gd name="T89" fmla="*/ 548375 h 2247901"/>
                <a:gd name="T90" fmla="*/ 1892432 w 2268537"/>
                <a:gd name="T91" fmla="*/ 493113 h 2247901"/>
                <a:gd name="T92" fmla="*/ 1895390 w 2268537"/>
                <a:gd name="T93" fmla="*/ 384401 h 2247901"/>
                <a:gd name="T94" fmla="*/ 2056717 w 2268537"/>
                <a:gd name="T95" fmla="*/ 536598 h 2247901"/>
                <a:gd name="T96" fmla="*/ 1929294 w 2268537"/>
                <a:gd name="T97" fmla="*/ 718464 h 2247901"/>
                <a:gd name="T98" fmla="*/ 1729512 w 2268537"/>
                <a:gd name="T99" fmla="*/ 619944 h 2247901"/>
                <a:gd name="T100" fmla="*/ 1798230 w 2268537"/>
                <a:gd name="T101" fmla="*/ 408635 h 2247901"/>
                <a:gd name="T102" fmla="*/ 1438439 w 2268537"/>
                <a:gd name="T103" fmla="*/ 111042 h 2247901"/>
                <a:gd name="T104" fmla="*/ 1512769 w 2268537"/>
                <a:gd name="T105" fmla="*/ 199876 h 2247901"/>
                <a:gd name="T106" fmla="*/ 1448183 w 2268537"/>
                <a:gd name="T107" fmla="*/ 210980 h 2247901"/>
                <a:gd name="T108" fmla="*/ 1572596 w 2268537"/>
                <a:gd name="T109" fmla="*/ 192171 h 2247901"/>
                <a:gd name="T110" fmla="*/ 1493506 w 2268537"/>
                <a:gd name="T111" fmla="*/ 107869 h 2247901"/>
                <a:gd name="T112" fmla="*/ 1558092 w 2268537"/>
                <a:gd name="T113" fmla="*/ 86114 h 2247901"/>
                <a:gd name="T114" fmla="*/ 1618146 w 2268537"/>
                <a:gd name="T115" fmla="*/ 49629 h 2247901"/>
                <a:gd name="T116" fmla="*/ 1622905 w 2268537"/>
                <a:gd name="T117" fmla="*/ 248145 h 2247901"/>
                <a:gd name="T118" fmla="*/ 1427334 w 2268537"/>
                <a:gd name="T119" fmla="*/ 281231 h 2247901"/>
                <a:gd name="T120" fmla="*/ 1366148 w 2268537"/>
                <a:gd name="T121" fmla="*/ 92686 h 2247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8537" h="2247901">
                  <a:moveTo>
                    <a:pt x="516787" y="1465473"/>
                  </a:moveTo>
                  <a:lnTo>
                    <a:pt x="512476" y="1465700"/>
                  </a:lnTo>
                  <a:lnTo>
                    <a:pt x="507939" y="1466607"/>
                  </a:lnTo>
                  <a:lnTo>
                    <a:pt x="503629" y="1467060"/>
                  </a:lnTo>
                  <a:lnTo>
                    <a:pt x="499545" y="1468194"/>
                  </a:lnTo>
                  <a:lnTo>
                    <a:pt x="495462" y="1469327"/>
                  </a:lnTo>
                  <a:lnTo>
                    <a:pt x="491151" y="1470688"/>
                  </a:lnTo>
                  <a:lnTo>
                    <a:pt x="487295" y="1472275"/>
                  </a:lnTo>
                  <a:lnTo>
                    <a:pt x="483438" y="1474089"/>
                  </a:lnTo>
                  <a:lnTo>
                    <a:pt x="479582" y="1475902"/>
                  </a:lnTo>
                  <a:lnTo>
                    <a:pt x="475952" y="1477943"/>
                  </a:lnTo>
                  <a:lnTo>
                    <a:pt x="472776" y="1480210"/>
                  </a:lnTo>
                  <a:lnTo>
                    <a:pt x="469146" y="1482704"/>
                  </a:lnTo>
                  <a:lnTo>
                    <a:pt x="465970" y="1485425"/>
                  </a:lnTo>
                  <a:lnTo>
                    <a:pt x="462794" y="1487919"/>
                  </a:lnTo>
                  <a:lnTo>
                    <a:pt x="459845" y="1490866"/>
                  </a:lnTo>
                  <a:lnTo>
                    <a:pt x="456896" y="1493814"/>
                  </a:lnTo>
                  <a:lnTo>
                    <a:pt x="454173" y="1496988"/>
                  </a:lnTo>
                  <a:lnTo>
                    <a:pt x="451451" y="1500389"/>
                  </a:lnTo>
                  <a:lnTo>
                    <a:pt x="449182" y="1503563"/>
                  </a:lnTo>
                  <a:lnTo>
                    <a:pt x="446914" y="1507190"/>
                  </a:lnTo>
                  <a:lnTo>
                    <a:pt x="444872" y="1510818"/>
                  </a:lnTo>
                  <a:lnTo>
                    <a:pt x="442830" y="1514446"/>
                  </a:lnTo>
                  <a:lnTo>
                    <a:pt x="441242" y="1518300"/>
                  </a:lnTo>
                  <a:lnTo>
                    <a:pt x="439654" y="1522381"/>
                  </a:lnTo>
                  <a:lnTo>
                    <a:pt x="438066" y="1526462"/>
                  </a:lnTo>
                  <a:lnTo>
                    <a:pt x="437159" y="1530543"/>
                  </a:lnTo>
                  <a:lnTo>
                    <a:pt x="436025" y="1534851"/>
                  </a:lnTo>
                  <a:lnTo>
                    <a:pt x="435344" y="1538932"/>
                  </a:lnTo>
                  <a:lnTo>
                    <a:pt x="434663" y="1543466"/>
                  </a:lnTo>
                  <a:lnTo>
                    <a:pt x="434437" y="1547774"/>
                  </a:lnTo>
                  <a:lnTo>
                    <a:pt x="434210" y="1552309"/>
                  </a:lnTo>
                  <a:lnTo>
                    <a:pt x="434437" y="1556843"/>
                  </a:lnTo>
                  <a:lnTo>
                    <a:pt x="434663" y="1561151"/>
                  </a:lnTo>
                  <a:lnTo>
                    <a:pt x="435344" y="1565459"/>
                  </a:lnTo>
                  <a:lnTo>
                    <a:pt x="436025" y="1569767"/>
                  </a:lnTo>
                  <a:lnTo>
                    <a:pt x="437159" y="1574074"/>
                  </a:lnTo>
                  <a:lnTo>
                    <a:pt x="438066" y="1578155"/>
                  </a:lnTo>
                  <a:lnTo>
                    <a:pt x="439654" y="1582010"/>
                  </a:lnTo>
                  <a:lnTo>
                    <a:pt x="441242" y="1586091"/>
                  </a:lnTo>
                  <a:lnTo>
                    <a:pt x="442830" y="1589945"/>
                  </a:lnTo>
                  <a:lnTo>
                    <a:pt x="444872" y="1593573"/>
                  </a:lnTo>
                  <a:lnTo>
                    <a:pt x="446914" y="1597200"/>
                  </a:lnTo>
                  <a:lnTo>
                    <a:pt x="449182" y="1600828"/>
                  </a:lnTo>
                  <a:lnTo>
                    <a:pt x="451451" y="1604229"/>
                  </a:lnTo>
                  <a:lnTo>
                    <a:pt x="454173" y="1607630"/>
                  </a:lnTo>
                  <a:lnTo>
                    <a:pt x="456896" y="1610577"/>
                  </a:lnTo>
                  <a:lnTo>
                    <a:pt x="459845" y="1613751"/>
                  </a:lnTo>
                  <a:lnTo>
                    <a:pt x="462794" y="1616472"/>
                  </a:lnTo>
                  <a:lnTo>
                    <a:pt x="465970" y="1619193"/>
                  </a:lnTo>
                  <a:lnTo>
                    <a:pt x="469146" y="1621687"/>
                  </a:lnTo>
                  <a:lnTo>
                    <a:pt x="472776" y="1624407"/>
                  </a:lnTo>
                  <a:lnTo>
                    <a:pt x="475952" y="1626675"/>
                  </a:lnTo>
                  <a:lnTo>
                    <a:pt x="479582" y="1628715"/>
                  </a:lnTo>
                  <a:lnTo>
                    <a:pt x="483438" y="1630529"/>
                  </a:lnTo>
                  <a:lnTo>
                    <a:pt x="487295" y="1632343"/>
                  </a:lnTo>
                  <a:lnTo>
                    <a:pt x="491151" y="1633930"/>
                  </a:lnTo>
                  <a:lnTo>
                    <a:pt x="495462" y="1635063"/>
                  </a:lnTo>
                  <a:lnTo>
                    <a:pt x="499545" y="1636424"/>
                  </a:lnTo>
                  <a:lnTo>
                    <a:pt x="503629" y="1637557"/>
                  </a:lnTo>
                  <a:lnTo>
                    <a:pt x="507939" y="1638011"/>
                  </a:lnTo>
                  <a:lnTo>
                    <a:pt x="512476" y="1638691"/>
                  </a:lnTo>
                  <a:lnTo>
                    <a:pt x="516787" y="1638918"/>
                  </a:lnTo>
                  <a:lnTo>
                    <a:pt x="521097" y="1638918"/>
                  </a:lnTo>
                  <a:lnTo>
                    <a:pt x="525634" y="1638918"/>
                  </a:lnTo>
                  <a:lnTo>
                    <a:pt x="529944" y="1638691"/>
                  </a:lnTo>
                  <a:lnTo>
                    <a:pt x="534255" y="1638011"/>
                  </a:lnTo>
                  <a:lnTo>
                    <a:pt x="538792" y="1637557"/>
                  </a:lnTo>
                  <a:lnTo>
                    <a:pt x="542875" y="1636424"/>
                  </a:lnTo>
                  <a:lnTo>
                    <a:pt x="546959" y="1635063"/>
                  </a:lnTo>
                  <a:lnTo>
                    <a:pt x="551042" y="1633930"/>
                  </a:lnTo>
                  <a:lnTo>
                    <a:pt x="554899" y="1632343"/>
                  </a:lnTo>
                  <a:lnTo>
                    <a:pt x="558756" y="1630529"/>
                  </a:lnTo>
                  <a:lnTo>
                    <a:pt x="562839" y="1628715"/>
                  </a:lnTo>
                  <a:lnTo>
                    <a:pt x="566242" y="1626675"/>
                  </a:lnTo>
                  <a:lnTo>
                    <a:pt x="569645" y="1624407"/>
                  </a:lnTo>
                  <a:lnTo>
                    <a:pt x="573275" y="1621687"/>
                  </a:lnTo>
                  <a:lnTo>
                    <a:pt x="576451" y="1619193"/>
                  </a:lnTo>
                  <a:lnTo>
                    <a:pt x="579854" y="1616472"/>
                  </a:lnTo>
                  <a:lnTo>
                    <a:pt x="582576" y="1613751"/>
                  </a:lnTo>
                  <a:lnTo>
                    <a:pt x="585525" y="1610577"/>
                  </a:lnTo>
                  <a:lnTo>
                    <a:pt x="588247" y="1607630"/>
                  </a:lnTo>
                  <a:lnTo>
                    <a:pt x="590743" y="1604229"/>
                  </a:lnTo>
                  <a:lnTo>
                    <a:pt x="593238" y="1600828"/>
                  </a:lnTo>
                  <a:lnTo>
                    <a:pt x="595507" y="1597200"/>
                  </a:lnTo>
                  <a:lnTo>
                    <a:pt x="597549" y="1593573"/>
                  </a:lnTo>
                  <a:lnTo>
                    <a:pt x="599590" y="1589945"/>
                  </a:lnTo>
                  <a:lnTo>
                    <a:pt x="601178" y="1586091"/>
                  </a:lnTo>
                  <a:lnTo>
                    <a:pt x="602766" y="1582010"/>
                  </a:lnTo>
                  <a:lnTo>
                    <a:pt x="604354" y="1578155"/>
                  </a:lnTo>
                  <a:lnTo>
                    <a:pt x="605262" y="1574074"/>
                  </a:lnTo>
                  <a:lnTo>
                    <a:pt x="606396" y="1569767"/>
                  </a:lnTo>
                  <a:lnTo>
                    <a:pt x="607077" y="1565459"/>
                  </a:lnTo>
                  <a:lnTo>
                    <a:pt x="607531" y="1561151"/>
                  </a:lnTo>
                  <a:lnTo>
                    <a:pt x="607984" y="1556843"/>
                  </a:lnTo>
                  <a:lnTo>
                    <a:pt x="608211" y="1552309"/>
                  </a:lnTo>
                  <a:lnTo>
                    <a:pt x="607984" y="1547774"/>
                  </a:lnTo>
                  <a:lnTo>
                    <a:pt x="607531" y="1543466"/>
                  </a:lnTo>
                  <a:lnTo>
                    <a:pt x="607077" y="1538932"/>
                  </a:lnTo>
                  <a:lnTo>
                    <a:pt x="606396" y="1534851"/>
                  </a:lnTo>
                  <a:lnTo>
                    <a:pt x="605262" y="1530543"/>
                  </a:lnTo>
                  <a:lnTo>
                    <a:pt x="604354" y="1526462"/>
                  </a:lnTo>
                  <a:lnTo>
                    <a:pt x="602766" y="1522381"/>
                  </a:lnTo>
                  <a:lnTo>
                    <a:pt x="601178" y="1518300"/>
                  </a:lnTo>
                  <a:lnTo>
                    <a:pt x="599590" y="1514446"/>
                  </a:lnTo>
                  <a:lnTo>
                    <a:pt x="597549" y="1510818"/>
                  </a:lnTo>
                  <a:lnTo>
                    <a:pt x="595507" y="1507190"/>
                  </a:lnTo>
                  <a:lnTo>
                    <a:pt x="593238" y="1503563"/>
                  </a:lnTo>
                  <a:lnTo>
                    <a:pt x="590743" y="1500389"/>
                  </a:lnTo>
                  <a:lnTo>
                    <a:pt x="588247" y="1496988"/>
                  </a:lnTo>
                  <a:lnTo>
                    <a:pt x="585525" y="1493814"/>
                  </a:lnTo>
                  <a:lnTo>
                    <a:pt x="582576" y="1490866"/>
                  </a:lnTo>
                  <a:lnTo>
                    <a:pt x="579854" y="1487919"/>
                  </a:lnTo>
                  <a:lnTo>
                    <a:pt x="576451" y="1485425"/>
                  </a:lnTo>
                  <a:lnTo>
                    <a:pt x="573275" y="1482704"/>
                  </a:lnTo>
                  <a:lnTo>
                    <a:pt x="569645" y="1480210"/>
                  </a:lnTo>
                  <a:lnTo>
                    <a:pt x="566242" y="1477943"/>
                  </a:lnTo>
                  <a:lnTo>
                    <a:pt x="562839" y="1475902"/>
                  </a:lnTo>
                  <a:lnTo>
                    <a:pt x="558756" y="1474089"/>
                  </a:lnTo>
                  <a:lnTo>
                    <a:pt x="554899" y="1472275"/>
                  </a:lnTo>
                  <a:lnTo>
                    <a:pt x="551042" y="1470688"/>
                  </a:lnTo>
                  <a:lnTo>
                    <a:pt x="546959" y="1469327"/>
                  </a:lnTo>
                  <a:lnTo>
                    <a:pt x="542875" y="1468194"/>
                  </a:lnTo>
                  <a:lnTo>
                    <a:pt x="538792" y="1467060"/>
                  </a:lnTo>
                  <a:lnTo>
                    <a:pt x="534255" y="1466607"/>
                  </a:lnTo>
                  <a:lnTo>
                    <a:pt x="529944" y="1465700"/>
                  </a:lnTo>
                  <a:lnTo>
                    <a:pt x="525634" y="1465473"/>
                  </a:lnTo>
                  <a:lnTo>
                    <a:pt x="521097" y="1465473"/>
                  </a:lnTo>
                  <a:lnTo>
                    <a:pt x="516787" y="1465473"/>
                  </a:lnTo>
                  <a:close/>
                  <a:moveTo>
                    <a:pt x="779462" y="1465263"/>
                  </a:moveTo>
                  <a:lnTo>
                    <a:pt x="795909" y="1465263"/>
                  </a:lnTo>
                  <a:lnTo>
                    <a:pt x="795118" y="1465354"/>
                  </a:lnTo>
                  <a:lnTo>
                    <a:pt x="796247" y="1465263"/>
                  </a:lnTo>
                  <a:lnTo>
                    <a:pt x="802144" y="1465263"/>
                  </a:lnTo>
                  <a:lnTo>
                    <a:pt x="997663" y="1465263"/>
                  </a:lnTo>
                  <a:lnTo>
                    <a:pt x="1331996" y="1465263"/>
                  </a:lnTo>
                  <a:lnTo>
                    <a:pt x="1527515" y="1465263"/>
                  </a:lnTo>
                  <a:lnTo>
                    <a:pt x="1532959" y="1465263"/>
                  </a:lnTo>
                  <a:lnTo>
                    <a:pt x="1538630" y="1465717"/>
                  </a:lnTo>
                  <a:lnTo>
                    <a:pt x="1543846" y="1466398"/>
                  </a:lnTo>
                  <a:lnTo>
                    <a:pt x="1549290" y="1467307"/>
                  </a:lnTo>
                  <a:lnTo>
                    <a:pt x="1554507" y="1468669"/>
                  </a:lnTo>
                  <a:lnTo>
                    <a:pt x="1559497" y="1470031"/>
                  </a:lnTo>
                  <a:lnTo>
                    <a:pt x="1564487" y="1471848"/>
                  </a:lnTo>
                  <a:lnTo>
                    <a:pt x="1569477" y="1473664"/>
                  </a:lnTo>
                  <a:lnTo>
                    <a:pt x="1574014" y="1475934"/>
                  </a:lnTo>
                  <a:lnTo>
                    <a:pt x="1578550" y="1478205"/>
                  </a:lnTo>
                  <a:lnTo>
                    <a:pt x="1583313" y="1480702"/>
                  </a:lnTo>
                  <a:lnTo>
                    <a:pt x="1587396" y="1483654"/>
                  </a:lnTo>
                  <a:lnTo>
                    <a:pt x="1591706" y="1486378"/>
                  </a:lnTo>
                  <a:lnTo>
                    <a:pt x="1595788" y="1489784"/>
                  </a:lnTo>
                  <a:lnTo>
                    <a:pt x="1599644" y="1493190"/>
                  </a:lnTo>
                  <a:lnTo>
                    <a:pt x="1603500" y="1496595"/>
                  </a:lnTo>
                  <a:lnTo>
                    <a:pt x="1607129" y="1500455"/>
                  </a:lnTo>
                  <a:lnTo>
                    <a:pt x="1610305" y="1504315"/>
                  </a:lnTo>
                  <a:lnTo>
                    <a:pt x="1613480" y="1508402"/>
                  </a:lnTo>
                  <a:lnTo>
                    <a:pt x="1616656" y="1512488"/>
                  </a:lnTo>
                  <a:lnTo>
                    <a:pt x="1619151" y="1517029"/>
                  </a:lnTo>
                  <a:lnTo>
                    <a:pt x="1621646" y="1521343"/>
                  </a:lnTo>
                  <a:lnTo>
                    <a:pt x="1624368" y="1525884"/>
                  </a:lnTo>
                  <a:lnTo>
                    <a:pt x="1626409" y="1530652"/>
                  </a:lnTo>
                  <a:lnTo>
                    <a:pt x="1628224" y="1535420"/>
                  </a:lnTo>
                  <a:lnTo>
                    <a:pt x="1630038" y="1540642"/>
                  </a:lnTo>
                  <a:lnTo>
                    <a:pt x="1631626" y="1545637"/>
                  </a:lnTo>
                  <a:lnTo>
                    <a:pt x="1632533" y="1550859"/>
                  </a:lnTo>
                  <a:lnTo>
                    <a:pt x="1633667" y="1556081"/>
                  </a:lnTo>
                  <a:lnTo>
                    <a:pt x="1634121" y="1561530"/>
                  </a:lnTo>
                  <a:lnTo>
                    <a:pt x="1634575" y="1566979"/>
                  </a:lnTo>
                  <a:lnTo>
                    <a:pt x="1634801" y="1572428"/>
                  </a:lnTo>
                  <a:lnTo>
                    <a:pt x="1634575" y="1578104"/>
                  </a:lnTo>
                  <a:lnTo>
                    <a:pt x="1634121" y="1583553"/>
                  </a:lnTo>
                  <a:lnTo>
                    <a:pt x="1633667" y="1588775"/>
                  </a:lnTo>
                  <a:lnTo>
                    <a:pt x="1632533" y="1594224"/>
                  </a:lnTo>
                  <a:lnTo>
                    <a:pt x="1631626" y="1599219"/>
                  </a:lnTo>
                  <a:lnTo>
                    <a:pt x="1630038" y="1604441"/>
                  </a:lnTo>
                  <a:lnTo>
                    <a:pt x="1628224" y="1609436"/>
                  </a:lnTo>
                  <a:lnTo>
                    <a:pt x="1626409" y="1614204"/>
                  </a:lnTo>
                  <a:lnTo>
                    <a:pt x="1624368" y="1618972"/>
                  </a:lnTo>
                  <a:lnTo>
                    <a:pt x="1621646" y="1623513"/>
                  </a:lnTo>
                  <a:lnTo>
                    <a:pt x="1619151" y="1628054"/>
                  </a:lnTo>
                  <a:lnTo>
                    <a:pt x="1616656" y="1632368"/>
                  </a:lnTo>
                  <a:lnTo>
                    <a:pt x="1613480" y="1636681"/>
                  </a:lnTo>
                  <a:lnTo>
                    <a:pt x="1610305" y="1640541"/>
                  </a:lnTo>
                  <a:lnTo>
                    <a:pt x="1607129" y="1644401"/>
                  </a:lnTo>
                  <a:lnTo>
                    <a:pt x="1603500" y="1648261"/>
                  </a:lnTo>
                  <a:lnTo>
                    <a:pt x="1599644" y="1651893"/>
                  </a:lnTo>
                  <a:lnTo>
                    <a:pt x="1595788" y="1655299"/>
                  </a:lnTo>
                  <a:lnTo>
                    <a:pt x="1591706" y="1658478"/>
                  </a:lnTo>
                  <a:lnTo>
                    <a:pt x="1587396" y="1661429"/>
                  </a:lnTo>
                  <a:lnTo>
                    <a:pt x="1583313" y="1664154"/>
                  </a:lnTo>
                  <a:lnTo>
                    <a:pt x="1578550" y="1666651"/>
                  </a:lnTo>
                  <a:lnTo>
                    <a:pt x="1574014" y="1669149"/>
                  </a:lnTo>
                  <a:lnTo>
                    <a:pt x="1569477" y="1671419"/>
                  </a:lnTo>
                  <a:lnTo>
                    <a:pt x="1564487" y="1673236"/>
                  </a:lnTo>
                  <a:lnTo>
                    <a:pt x="1559497" y="1674825"/>
                  </a:lnTo>
                  <a:lnTo>
                    <a:pt x="1554507" y="1676187"/>
                  </a:lnTo>
                  <a:lnTo>
                    <a:pt x="1549290" y="1677549"/>
                  </a:lnTo>
                  <a:lnTo>
                    <a:pt x="1543846" y="1678458"/>
                  </a:lnTo>
                  <a:lnTo>
                    <a:pt x="1538630" y="1679139"/>
                  </a:lnTo>
                  <a:lnTo>
                    <a:pt x="1532959" y="1679593"/>
                  </a:lnTo>
                  <a:lnTo>
                    <a:pt x="1527515" y="1679820"/>
                  </a:lnTo>
                  <a:lnTo>
                    <a:pt x="1331996" y="1679820"/>
                  </a:lnTo>
                  <a:lnTo>
                    <a:pt x="1169820" y="1679820"/>
                  </a:lnTo>
                  <a:lnTo>
                    <a:pt x="1169820" y="1730451"/>
                  </a:lnTo>
                  <a:lnTo>
                    <a:pt x="1527515" y="1730451"/>
                  </a:lnTo>
                  <a:lnTo>
                    <a:pt x="1537496" y="1730224"/>
                  </a:lnTo>
                  <a:lnTo>
                    <a:pt x="1547022" y="1729088"/>
                  </a:lnTo>
                  <a:lnTo>
                    <a:pt x="1556322" y="1727953"/>
                  </a:lnTo>
                  <a:lnTo>
                    <a:pt x="1565394" y="1725683"/>
                  </a:lnTo>
                  <a:lnTo>
                    <a:pt x="1574467" y="1723185"/>
                  </a:lnTo>
                  <a:lnTo>
                    <a:pt x="1583313" y="1720461"/>
                  </a:lnTo>
                  <a:lnTo>
                    <a:pt x="1591706" y="1716828"/>
                  </a:lnTo>
                  <a:lnTo>
                    <a:pt x="1600098" y="1712514"/>
                  </a:lnTo>
                  <a:lnTo>
                    <a:pt x="1608037" y="1708200"/>
                  </a:lnTo>
                  <a:lnTo>
                    <a:pt x="1615749" y="1703432"/>
                  </a:lnTo>
                  <a:lnTo>
                    <a:pt x="1623007" y="1697983"/>
                  </a:lnTo>
                  <a:lnTo>
                    <a:pt x="1630265" y="1692307"/>
                  </a:lnTo>
                  <a:lnTo>
                    <a:pt x="1637070" y="1685950"/>
                  </a:lnTo>
                  <a:lnTo>
                    <a:pt x="1643194" y="1679593"/>
                  </a:lnTo>
                  <a:lnTo>
                    <a:pt x="1649318" y="1672781"/>
                  </a:lnTo>
                  <a:lnTo>
                    <a:pt x="1654762" y="1665743"/>
                  </a:lnTo>
                  <a:lnTo>
                    <a:pt x="2174633" y="1612615"/>
                  </a:lnTo>
                  <a:lnTo>
                    <a:pt x="2179170" y="1612388"/>
                  </a:lnTo>
                  <a:lnTo>
                    <a:pt x="2183479" y="1612388"/>
                  </a:lnTo>
                  <a:lnTo>
                    <a:pt x="2188243" y="1612388"/>
                  </a:lnTo>
                  <a:lnTo>
                    <a:pt x="2192552" y="1613069"/>
                  </a:lnTo>
                  <a:lnTo>
                    <a:pt x="2197089" y="1613523"/>
                  </a:lnTo>
                  <a:lnTo>
                    <a:pt x="2201398" y="1614431"/>
                  </a:lnTo>
                  <a:lnTo>
                    <a:pt x="2205481" y="1615566"/>
                  </a:lnTo>
                  <a:lnTo>
                    <a:pt x="2209791" y="1616929"/>
                  </a:lnTo>
                  <a:lnTo>
                    <a:pt x="2214100" y="1618291"/>
                  </a:lnTo>
                  <a:lnTo>
                    <a:pt x="2218183" y="1620107"/>
                  </a:lnTo>
                  <a:lnTo>
                    <a:pt x="2222039" y="1622378"/>
                  </a:lnTo>
                  <a:lnTo>
                    <a:pt x="2225895" y="1624648"/>
                  </a:lnTo>
                  <a:lnTo>
                    <a:pt x="2229751" y="1626919"/>
                  </a:lnTo>
                  <a:lnTo>
                    <a:pt x="2233380" y="1629643"/>
                  </a:lnTo>
                  <a:lnTo>
                    <a:pt x="2237009" y="1632595"/>
                  </a:lnTo>
                  <a:lnTo>
                    <a:pt x="2240411" y="1635773"/>
                  </a:lnTo>
                  <a:lnTo>
                    <a:pt x="2243587" y="1638725"/>
                  </a:lnTo>
                  <a:lnTo>
                    <a:pt x="2246762" y="1642358"/>
                  </a:lnTo>
                  <a:lnTo>
                    <a:pt x="2249711" y="1645990"/>
                  </a:lnTo>
                  <a:lnTo>
                    <a:pt x="2252206" y="1649623"/>
                  </a:lnTo>
                  <a:lnTo>
                    <a:pt x="2254701" y="1653483"/>
                  </a:lnTo>
                  <a:lnTo>
                    <a:pt x="2257196" y="1657342"/>
                  </a:lnTo>
                  <a:lnTo>
                    <a:pt x="2259237" y="1661429"/>
                  </a:lnTo>
                  <a:lnTo>
                    <a:pt x="2261052" y="1665970"/>
                  </a:lnTo>
                  <a:lnTo>
                    <a:pt x="2262867" y="1670057"/>
                  </a:lnTo>
                  <a:lnTo>
                    <a:pt x="2264227" y="1674371"/>
                  </a:lnTo>
                  <a:lnTo>
                    <a:pt x="2265588" y="1679139"/>
                  </a:lnTo>
                  <a:lnTo>
                    <a:pt x="2266723" y="1683453"/>
                  </a:lnTo>
                  <a:lnTo>
                    <a:pt x="2267403" y="1687993"/>
                  </a:lnTo>
                  <a:lnTo>
                    <a:pt x="2267857" y="1692761"/>
                  </a:lnTo>
                  <a:lnTo>
                    <a:pt x="2268083" y="1697302"/>
                  </a:lnTo>
                  <a:lnTo>
                    <a:pt x="2268537" y="1702297"/>
                  </a:lnTo>
                  <a:lnTo>
                    <a:pt x="2268537" y="1712287"/>
                  </a:lnTo>
                  <a:lnTo>
                    <a:pt x="2268083" y="1717055"/>
                  </a:lnTo>
                  <a:lnTo>
                    <a:pt x="2267857" y="1721369"/>
                  </a:lnTo>
                  <a:lnTo>
                    <a:pt x="2267630" y="1726137"/>
                  </a:lnTo>
                  <a:lnTo>
                    <a:pt x="2266949" y="1730451"/>
                  </a:lnTo>
                  <a:lnTo>
                    <a:pt x="2266042" y="1734764"/>
                  </a:lnTo>
                  <a:lnTo>
                    <a:pt x="2265361" y="1739305"/>
                  </a:lnTo>
                  <a:lnTo>
                    <a:pt x="2264001" y="1743392"/>
                  </a:lnTo>
                  <a:lnTo>
                    <a:pt x="2262867" y="1747479"/>
                  </a:lnTo>
                  <a:lnTo>
                    <a:pt x="2261506" y="1751566"/>
                  </a:lnTo>
                  <a:lnTo>
                    <a:pt x="2259918" y="1755653"/>
                  </a:lnTo>
                  <a:lnTo>
                    <a:pt x="2258103" y="1759512"/>
                  </a:lnTo>
                  <a:lnTo>
                    <a:pt x="2256062" y="1763599"/>
                  </a:lnTo>
                  <a:lnTo>
                    <a:pt x="2254247" y="1767459"/>
                  </a:lnTo>
                  <a:lnTo>
                    <a:pt x="2251979" y="1770864"/>
                  </a:lnTo>
                  <a:lnTo>
                    <a:pt x="2249711" y="1774497"/>
                  </a:lnTo>
                  <a:lnTo>
                    <a:pt x="2247216" y="1778130"/>
                  </a:lnTo>
                  <a:lnTo>
                    <a:pt x="2244721" y="1781536"/>
                  </a:lnTo>
                  <a:lnTo>
                    <a:pt x="2241772" y="1784714"/>
                  </a:lnTo>
                  <a:lnTo>
                    <a:pt x="2239050" y="1788120"/>
                  </a:lnTo>
                  <a:lnTo>
                    <a:pt x="2236102" y="1791071"/>
                  </a:lnTo>
                  <a:lnTo>
                    <a:pt x="2233153" y="1794023"/>
                  </a:lnTo>
                  <a:lnTo>
                    <a:pt x="2229977" y="1796747"/>
                  </a:lnTo>
                  <a:lnTo>
                    <a:pt x="2226575" y="1799472"/>
                  </a:lnTo>
                  <a:lnTo>
                    <a:pt x="2223400" y="1801969"/>
                  </a:lnTo>
                  <a:lnTo>
                    <a:pt x="2219771" y="1804240"/>
                  </a:lnTo>
                  <a:lnTo>
                    <a:pt x="2216141" y="1806510"/>
                  </a:lnTo>
                  <a:lnTo>
                    <a:pt x="2212512" y="1808554"/>
                  </a:lnTo>
                  <a:lnTo>
                    <a:pt x="2208657" y="1810370"/>
                  </a:lnTo>
                  <a:lnTo>
                    <a:pt x="2204801" y="1812186"/>
                  </a:lnTo>
                  <a:lnTo>
                    <a:pt x="2200718" y="1813776"/>
                  </a:lnTo>
                  <a:lnTo>
                    <a:pt x="2196635" y="1815365"/>
                  </a:lnTo>
                  <a:lnTo>
                    <a:pt x="2192325" y="1816727"/>
                  </a:lnTo>
                  <a:lnTo>
                    <a:pt x="1439282" y="2028332"/>
                  </a:lnTo>
                  <a:lnTo>
                    <a:pt x="1418869" y="2033781"/>
                  </a:lnTo>
                  <a:lnTo>
                    <a:pt x="1398682" y="2039003"/>
                  </a:lnTo>
                  <a:lnTo>
                    <a:pt x="1378268" y="2043317"/>
                  </a:lnTo>
                  <a:lnTo>
                    <a:pt x="1357854" y="2047404"/>
                  </a:lnTo>
                  <a:lnTo>
                    <a:pt x="1337213" y="2051037"/>
                  </a:lnTo>
                  <a:lnTo>
                    <a:pt x="1316573" y="2054442"/>
                  </a:lnTo>
                  <a:lnTo>
                    <a:pt x="1295932" y="2056940"/>
                  </a:lnTo>
                  <a:lnTo>
                    <a:pt x="1275291" y="2059437"/>
                  </a:lnTo>
                  <a:lnTo>
                    <a:pt x="1254424" y="2061254"/>
                  </a:lnTo>
                  <a:lnTo>
                    <a:pt x="1233556" y="2062389"/>
                  </a:lnTo>
                  <a:lnTo>
                    <a:pt x="1212916" y="2063297"/>
                  </a:lnTo>
                  <a:lnTo>
                    <a:pt x="1192048" y="2063751"/>
                  </a:lnTo>
                  <a:lnTo>
                    <a:pt x="1171181" y="2063751"/>
                  </a:lnTo>
                  <a:lnTo>
                    <a:pt x="1150087" y="2063297"/>
                  </a:lnTo>
                  <a:lnTo>
                    <a:pt x="1129219" y="2062162"/>
                  </a:lnTo>
                  <a:lnTo>
                    <a:pt x="1108352" y="2060573"/>
                  </a:lnTo>
                  <a:lnTo>
                    <a:pt x="796701" y="2035598"/>
                  </a:lnTo>
                  <a:lnTo>
                    <a:pt x="792391" y="2035144"/>
                  </a:lnTo>
                  <a:lnTo>
                    <a:pt x="788081" y="2034463"/>
                  </a:lnTo>
                  <a:lnTo>
                    <a:pt x="783545" y="2033554"/>
                  </a:lnTo>
                  <a:lnTo>
                    <a:pt x="779462" y="2032419"/>
                  </a:lnTo>
                  <a:lnTo>
                    <a:pt x="779462" y="1468438"/>
                  </a:lnTo>
                  <a:lnTo>
                    <a:pt x="779462" y="1467534"/>
                  </a:lnTo>
                  <a:lnTo>
                    <a:pt x="779462" y="1465263"/>
                  </a:lnTo>
                  <a:close/>
                  <a:moveTo>
                    <a:pt x="0" y="1401763"/>
                  </a:moveTo>
                  <a:lnTo>
                    <a:pt x="695325" y="1401763"/>
                  </a:lnTo>
                  <a:lnTo>
                    <a:pt x="695325" y="1572487"/>
                  </a:lnTo>
                  <a:lnTo>
                    <a:pt x="695325" y="1927085"/>
                  </a:lnTo>
                  <a:lnTo>
                    <a:pt x="695325" y="2247901"/>
                  </a:lnTo>
                  <a:lnTo>
                    <a:pt x="0" y="2247901"/>
                  </a:lnTo>
                  <a:lnTo>
                    <a:pt x="0" y="1401763"/>
                  </a:lnTo>
                  <a:close/>
                  <a:moveTo>
                    <a:pt x="1870009" y="1163726"/>
                  </a:moveTo>
                  <a:lnTo>
                    <a:pt x="1870009" y="1180300"/>
                  </a:lnTo>
                  <a:lnTo>
                    <a:pt x="1861189" y="1180981"/>
                  </a:lnTo>
                  <a:lnTo>
                    <a:pt x="1853274" y="1182343"/>
                  </a:lnTo>
                  <a:lnTo>
                    <a:pt x="1845586" y="1183705"/>
                  </a:lnTo>
                  <a:lnTo>
                    <a:pt x="1838575" y="1185522"/>
                  </a:lnTo>
                  <a:lnTo>
                    <a:pt x="1832243" y="1188019"/>
                  </a:lnTo>
                  <a:lnTo>
                    <a:pt x="1826138" y="1190290"/>
                  </a:lnTo>
                  <a:lnTo>
                    <a:pt x="1820936" y="1193014"/>
                  </a:lnTo>
                  <a:lnTo>
                    <a:pt x="1816187" y="1196193"/>
                  </a:lnTo>
                  <a:lnTo>
                    <a:pt x="1811891" y="1199825"/>
                  </a:lnTo>
                  <a:lnTo>
                    <a:pt x="1810081" y="1201742"/>
                  </a:lnTo>
                  <a:lnTo>
                    <a:pt x="1808272" y="1203458"/>
                  </a:lnTo>
                  <a:lnTo>
                    <a:pt x="1806689" y="1205501"/>
                  </a:lnTo>
                  <a:lnTo>
                    <a:pt x="1805106" y="1207545"/>
                  </a:lnTo>
                  <a:lnTo>
                    <a:pt x="1803749" y="1209588"/>
                  </a:lnTo>
                  <a:lnTo>
                    <a:pt x="1802619" y="1211859"/>
                  </a:lnTo>
                  <a:lnTo>
                    <a:pt x="1801488" y="1214356"/>
                  </a:lnTo>
                  <a:lnTo>
                    <a:pt x="1800583" y="1216627"/>
                  </a:lnTo>
                  <a:lnTo>
                    <a:pt x="1799679" y="1219124"/>
                  </a:lnTo>
                  <a:lnTo>
                    <a:pt x="1799227" y="1221395"/>
                  </a:lnTo>
                  <a:lnTo>
                    <a:pt x="1798548" y="1226844"/>
                  </a:lnTo>
                  <a:lnTo>
                    <a:pt x="1798096" y="1232520"/>
                  </a:lnTo>
                  <a:lnTo>
                    <a:pt x="1798096" y="1236379"/>
                  </a:lnTo>
                  <a:lnTo>
                    <a:pt x="1798774" y="1240239"/>
                  </a:lnTo>
                  <a:lnTo>
                    <a:pt x="1799227" y="1243872"/>
                  </a:lnTo>
                  <a:lnTo>
                    <a:pt x="1800357" y="1247504"/>
                  </a:lnTo>
                  <a:lnTo>
                    <a:pt x="1801488" y="1251137"/>
                  </a:lnTo>
                  <a:lnTo>
                    <a:pt x="1802845" y="1254543"/>
                  </a:lnTo>
                  <a:lnTo>
                    <a:pt x="1804654" y="1257948"/>
                  </a:lnTo>
                  <a:lnTo>
                    <a:pt x="1806689" y="1261354"/>
                  </a:lnTo>
                  <a:lnTo>
                    <a:pt x="1808725" y="1264079"/>
                  </a:lnTo>
                  <a:lnTo>
                    <a:pt x="1810986" y="1267257"/>
                  </a:lnTo>
                  <a:lnTo>
                    <a:pt x="1813474" y="1269755"/>
                  </a:lnTo>
                  <a:lnTo>
                    <a:pt x="1815961" y="1272252"/>
                  </a:lnTo>
                  <a:lnTo>
                    <a:pt x="1818449" y="1274750"/>
                  </a:lnTo>
                  <a:lnTo>
                    <a:pt x="1821162" y="1277020"/>
                  </a:lnTo>
                  <a:lnTo>
                    <a:pt x="1823876" y="1278836"/>
                  </a:lnTo>
                  <a:lnTo>
                    <a:pt x="1826816" y="1280653"/>
                  </a:lnTo>
                  <a:lnTo>
                    <a:pt x="1834053" y="1284740"/>
                  </a:lnTo>
                  <a:lnTo>
                    <a:pt x="1843777" y="1289734"/>
                  </a:lnTo>
                  <a:lnTo>
                    <a:pt x="1855988" y="1295638"/>
                  </a:lnTo>
                  <a:lnTo>
                    <a:pt x="1870914" y="1302676"/>
                  </a:lnTo>
                  <a:lnTo>
                    <a:pt x="1875436" y="1304719"/>
                  </a:lnTo>
                  <a:lnTo>
                    <a:pt x="1879507" y="1306763"/>
                  </a:lnTo>
                  <a:lnTo>
                    <a:pt x="1883125" y="1309033"/>
                  </a:lnTo>
                  <a:lnTo>
                    <a:pt x="1886065" y="1311077"/>
                  </a:lnTo>
                  <a:lnTo>
                    <a:pt x="1889005" y="1312893"/>
                  </a:lnTo>
                  <a:lnTo>
                    <a:pt x="1891040" y="1314936"/>
                  </a:lnTo>
                  <a:lnTo>
                    <a:pt x="1892623" y="1316980"/>
                  </a:lnTo>
                  <a:lnTo>
                    <a:pt x="1893528" y="1318796"/>
                  </a:lnTo>
                  <a:lnTo>
                    <a:pt x="1894432" y="1320839"/>
                  </a:lnTo>
                  <a:lnTo>
                    <a:pt x="1895111" y="1323110"/>
                  </a:lnTo>
                  <a:lnTo>
                    <a:pt x="1895563" y="1325834"/>
                  </a:lnTo>
                  <a:lnTo>
                    <a:pt x="1896241" y="1328559"/>
                  </a:lnTo>
                  <a:lnTo>
                    <a:pt x="1896694" y="1335597"/>
                  </a:lnTo>
                  <a:lnTo>
                    <a:pt x="1896920" y="1343544"/>
                  </a:lnTo>
                  <a:lnTo>
                    <a:pt x="1896694" y="1346722"/>
                  </a:lnTo>
                  <a:lnTo>
                    <a:pt x="1896241" y="1349447"/>
                  </a:lnTo>
                  <a:lnTo>
                    <a:pt x="1894885" y="1352171"/>
                  </a:lnTo>
                  <a:lnTo>
                    <a:pt x="1893302" y="1353988"/>
                  </a:lnTo>
                  <a:lnTo>
                    <a:pt x="1892623" y="1354669"/>
                  </a:lnTo>
                  <a:lnTo>
                    <a:pt x="1891492" y="1355577"/>
                  </a:lnTo>
                  <a:lnTo>
                    <a:pt x="1889005" y="1356485"/>
                  </a:lnTo>
                  <a:lnTo>
                    <a:pt x="1886065" y="1357393"/>
                  </a:lnTo>
                  <a:lnTo>
                    <a:pt x="1882899" y="1357620"/>
                  </a:lnTo>
                  <a:lnTo>
                    <a:pt x="1880864" y="1357620"/>
                  </a:lnTo>
                  <a:lnTo>
                    <a:pt x="1879055" y="1357393"/>
                  </a:lnTo>
                  <a:lnTo>
                    <a:pt x="1877472" y="1356712"/>
                  </a:lnTo>
                  <a:lnTo>
                    <a:pt x="1875889" y="1356258"/>
                  </a:lnTo>
                  <a:lnTo>
                    <a:pt x="1874532" y="1355577"/>
                  </a:lnTo>
                  <a:lnTo>
                    <a:pt x="1873627" y="1354669"/>
                  </a:lnTo>
                  <a:lnTo>
                    <a:pt x="1872723" y="1353761"/>
                  </a:lnTo>
                  <a:lnTo>
                    <a:pt x="1872270" y="1352398"/>
                  </a:lnTo>
                  <a:lnTo>
                    <a:pt x="1871818" y="1350809"/>
                  </a:lnTo>
                  <a:lnTo>
                    <a:pt x="1871140" y="1348993"/>
                  </a:lnTo>
                  <a:lnTo>
                    <a:pt x="1870461" y="1343544"/>
                  </a:lnTo>
                  <a:lnTo>
                    <a:pt x="1870235" y="1336051"/>
                  </a:lnTo>
                  <a:lnTo>
                    <a:pt x="1870009" y="1326515"/>
                  </a:lnTo>
                  <a:lnTo>
                    <a:pt x="1870009" y="1314028"/>
                  </a:lnTo>
                  <a:lnTo>
                    <a:pt x="1799227" y="1314028"/>
                  </a:lnTo>
                  <a:lnTo>
                    <a:pt x="1799227" y="1324018"/>
                  </a:lnTo>
                  <a:lnTo>
                    <a:pt x="1799227" y="1328332"/>
                  </a:lnTo>
                  <a:lnTo>
                    <a:pt x="1799453" y="1332192"/>
                  </a:lnTo>
                  <a:lnTo>
                    <a:pt x="1799905" y="1336278"/>
                  </a:lnTo>
                  <a:lnTo>
                    <a:pt x="1800583" y="1339911"/>
                  </a:lnTo>
                  <a:lnTo>
                    <a:pt x="1801262" y="1343544"/>
                  </a:lnTo>
                  <a:lnTo>
                    <a:pt x="1802166" y="1346949"/>
                  </a:lnTo>
                  <a:lnTo>
                    <a:pt x="1803071" y="1350355"/>
                  </a:lnTo>
                  <a:lnTo>
                    <a:pt x="1804428" y="1353534"/>
                  </a:lnTo>
                  <a:lnTo>
                    <a:pt x="1806011" y="1356258"/>
                  </a:lnTo>
                  <a:lnTo>
                    <a:pt x="1807368" y="1359210"/>
                  </a:lnTo>
                  <a:lnTo>
                    <a:pt x="1809177" y="1361707"/>
                  </a:lnTo>
                  <a:lnTo>
                    <a:pt x="1810986" y="1364205"/>
                  </a:lnTo>
                  <a:lnTo>
                    <a:pt x="1813021" y="1366702"/>
                  </a:lnTo>
                  <a:lnTo>
                    <a:pt x="1815509" y="1368746"/>
                  </a:lnTo>
                  <a:lnTo>
                    <a:pt x="1817770" y="1370562"/>
                  </a:lnTo>
                  <a:lnTo>
                    <a:pt x="1820258" y="1372378"/>
                  </a:lnTo>
                  <a:lnTo>
                    <a:pt x="1825685" y="1375557"/>
                  </a:lnTo>
                  <a:lnTo>
                    <a:pt x="1831339" y="1378508"/>
                  </a:lnTo>
                  <a:lnTo>
                    <a:pt x="1837219" y="1381006"/>
                  </a:lnTo>
                  <a:lnTo>
                    <a:pt x="1843551" y="1383276"/>
                  </a:lnTo>
                  <a:lnTo>
                    <a:pt x="1849656" y="1385093"/>
                  </a:lnTo>
                  <a:lnTo>
                    <a:pt x="1856214" y="1386455"/>
                  </a:lnTo>
                  <a:lnTo>
                    <a:pt x="1862999" y="1387590"/>
                  </a:lnTo>
                  <a:lnTo>
                    <a:pt x="1870009" y="1388271"/>
                  </a:lnTo>
                  <a:lnTo>
                    <a:pt x="1870009" y="1408479"/>
                  </a:lnTo>
                  <a:lnTo>
                    <a:pt x="1902573" y="1408479"/>
                  </a:lnTo>
                  <a:lnTo>
                    <a:pt x="1902573" y="1388725"/>
                  </a:lnTo>
                  <a:lnTo>
                    <a:pt x="1911393" y="1387817"/>
                  </a:lnTo>
                  <a:lnTo>
                    <a:pt x="1919534" y="1386228"/>
                  </a:lnTo>
                  <a:lnTo>
                    <a:pt x="1927223" y="1384411"/>
                  </a:lnTo>
                  <a:lnTo>
                    <a:pt x="1934460" y="1382141"/>
                  </a:lnTo>
                  <a:lnTo>
                    <a:pt x="1941018" y="1379417"/>
                  </a:lnTo>
                  <a:lnTo>
                    <a:pt x="1947124" y="1376692"/>
                  </a:lnTo>
                  <a:lnTo>
                    <a:pt x="1952551" y="1373286"/>
                  </a:lnTo>
                  <a:lnTo>
                    <a:pt x="1954812" y="1371470"/>
                  </a:lnTo>
                  <a:lnTo>
                    <a:pt x="1957300" y="1369427"/>
                  </a:lnTo>
                  <a:lnTo>
                    <a:pt x="1959561" y="1367610"/>
                  </a:lnTo>
                  <a:lnTo>
                    <a:pt x="1961597" y="1365567"/>
                  </a:lnTo>
                  <a:lnTo>
                    <a:pt x="1963632" y="1363296"/>
                  </a:lnTo>
                  <a:lnTo>
                    <a:pt x="1965441" y="1360799"/>
                  </a:lnTo>
                  <a:lnTo>
                    <a:pt x="1967024" y="1358529"/>
                  </a:lnTo>
                  <a:lnTo>
                    <a:pt x="1968381" y="1356031"/>
                  </a:lnTo>
                  <a:lnTo>
                    <a:pt x="1969738" y="1353534"/>
                  </a:lnTo>
                  <a:lnTo>
                    <a:pt x="1971095" y="1350809"/>
                  </a:lnTo>
                  <a:lnTo>
                    <a:pt x="1971999" y="1348085"/>
                  </a:lnTo>
                  <a:lnTo>
                    <a:pt x="1972904" y="1345133"/>
                  </a:lnTo>
                  <a:lnTo>
                    <a:pt x="1973808" y="1342408"/>
                  </a:lnTo>
                  <a:lnTo>
                    <a:pt x="1974487" y="1339230"/>
                  </a:lnTo>
                  <a:lnTo>
                    <a:pt x="1975165" y="1333100"/>
                  </a:lnTo>
                  <a:lnTo>
                    <a:pt x="1975391" y="1326288"/>
                  </a:lnTo>
                  <a:lnTo>
                    <a:pt x="1975391" y="1321975"/>
                  </a:lnTo>
                  <a:lnTo>
                    <a:pt x="1975165" y="1318115"/>
                  </a:lnTo>
                  <a:lnTo>
                    <a:pt x="1974713" y="1314255"/>
                  </a:lnTo>
                  <a:lnTo>
                    <a:pt x="1973808" y="1310395"/>
                  </a:lnTo>
                  <a:lnTo>
                    <a:pt x="1972904" y="1306990"/>
                  </a:lnTo>
                  <a:lnTo>
                    <a:pt x="1971773" y="1303584"/>
                  </a:lnTo>
                  <a:lnTo>
                    <a:pt x="1970190" y="1300406"/>
                  </a:lnTo>
                  <a:lnTo>
                    <a:pt x="1968607" y="1297454"/>
                  </a:lnTo>
                  <a:lnTo>
                    <a:pt x="1967024" y="1294502"/>
                  </a:lnTo>
                  <a:lnTo>
                    <a:pt x="1965215" y="1292005"/>
                  </a:lnTo>
                  <a:lnTo>
                    <a:pt x="1963406" y="1289507"/>
                  </a:lnTo>
                  <a:lnTo>
                    <a:pt x="1961371" y="1287237"/>
                  </a:lnTo>
                  <a:lnTo>
                    <a:pt x="1959109" y="1284967"/>
                  </a:lnTo>
                  <a:lnTo>
                    <a:pt x="1956848" y="1282923"/>
                  </a:lnTo>
                  <a:lnTo>
                    <a:pt x="1954586" y="1281107"/>
                  </a:lnTo>
                  <a:lnTo>
                    <a:pt x="1952325" y="1279518"/>
                  </a:lnTo>
                  <a:lnTo>
                    <a:pt x="1945993" y="1275885"/>
                  </a:lnTo>
                  <a:lnTo>
                    <a:pt x="1938078" y="1271798"/>
                  </a:lnTo>
                  <a:lnTo>
                    <a:pt x="1927901" y="1267030"/>
                  </a:lnTo>
                  <a:lnTo>
                    <a:pt x="1915464" y="1261581"/>
                  </a:lnTo>
                  <a:lnTo>
                    <a:pt x="1900990" y="1254997"/>
                  </a:lnTo>
                  <a:lnTo>
                    <a:pt x="1889909" y="1249548"/>
                  </a:lnTo>
                  <a:lnTo>
                    <a:pt x="1881995" y="1245461"/>
                  </a:lnTo>
                  <a:lnTo>
                    <a:pt x="1879281" y="1243872"/>
                  </a:lnTo>
                  <a:lnTo>
                    <a:pt x="1877246" y="1242510"/>
                  </a:lnTo>
                  <a:lnTo>
                    <a:pt x="1875663" y="1241147"/>
                  </a:lnTo>
                  <a:lnTo>
                    <a:pt x="1874306" y="1239558"/>
                  </a:lnTo>
                  <a:lnTo>
                    <a:pt x="1872949" y="1237742"/>
                  </a:lnTo>
                  <a:lnTo>
                    <a:pt x="1872270" y="1235925"/>
                  </a:lnTo>
                  <a:lnTo>
                    <a:pt x="1871592" y="1233655"/>
                  </a:lnTo>
                  <a:lnTo>
                    <a:pt x="1870914" y="1231157"/>
                  </a:lnTo>
                  <a:lnTo>
                    <a:pt x="1870687" y="1228433"/>
                  </a:lnTo>
                  <a:lnTo>
                    <a:pt x="1870461" y="1225708"/>
                  </a:lnTo>
                  <a:lnTo>
                    <a:pt x="1870687" y="1222076"/>
                  </a:lnTo>
                  <a:lnTo>
                    <a:pt x="1871140" y="1219124"/>
                  </a:lnTo>
                  <a:lnTo>
                    <a:pt x="1872270" y="1216627"/>
                  </a:lnTo>
                  <a:lnTo>
                    <a:pt x="1873853" y="1214583"/>
                  </a:lnTo>
                  <a:lnTo>
                    <a:pt x="1874532" y="1213675"/>
                  </a:lnTo>
                  <a:lnTo>
                    <a:pt x="1875663" y="1212994"/>
                  </a:lnTo>
                  <a:lnTo>
                    <a:pt x="1877924" y="1211859"/>
                  </a:lnTo>
                  <a:lnTo>
                    <a:pt x="1880412" y="1211178"/>
                  </a:lnTo>
                  <a:lnTo>
                    <a:pt x="1883577" y="1210951"/>
                  </a:lnTo>
                  <a:lnTo>
                    <a:pt x="1887196" y="1211178"/>
                  </a:lnTo>
                  <a:lnTo>
                    <a:pt x="1888779" y="1211405"/>
                  </a:lnTo>
                  <a:lnTo>
                    <a:pt x="1889909" y="1211859"/>
                  </a:lnTo>
                  <a:lnTo>
                    <a:pt x="1891266" y="1212767"/>
                  </a:lnTo>
                  <a:lnTo>
                    <a:pt x="1892397" y="1213221"/>
                  </a:lnTo>
                  <a:lnTo>
                    <a:pt x="1893302" y="1214356"/>
                  </a:lnTo>
                  <a:lnTo>
                    <a:pt x="1894206" y="1215037"/>
                  </a:lnTo>
                  <a:lnTo>
                    <a:pt x="1894658" y="1216400"/>
                  </a:lnTo>
                  <a:lnTo>
                    <a:pt x="1895111" y="1217989"/>
                  </a:lnTo>
                  <a:lnTo>
                    <a:pt x="1896015" y="1221849"/>
                  </a:lnTo>
                  <a:lnTo>
                    <a:pt x="1896468" y="1226844"/>
                  </a:lnTo>
                  <a:lnTo>
                    <a:pt x="1896468" y="1233201"/>
                  </a:lnTo>
                  <a:lnTo>
                    <a:pt x="1896468" y="1241601"/>
                  </a:lnTo>
                  <a:lnTo>
                    <a:pt x="1967250" y="1241601"/>
                  </a:lnTo>
                  <a:lnTo>
                    <a:pt x="1967703" y="1235925"/>
                  </a:lnTo>
                  <a:lnTo>
                    <a:pt x="1967929" y="1231838"/>
                  </a:lnTo>
                  <a:lnTo>
                    <a:pt x="1967703" y="1226389"/>
                  </a:lnTo>
                  <a:lnTo>
                    <a:pt x="1967024" y="1220940"/>
                  </a:lnTo>
                  <a:lnTo>
                    <a:pt x="1965667" y="1216173"/>
                  </a:lnTo>
                  <a:lnTo>
                    <a:pt x="1963858" y="1211405"/>
                  </a:lnTo>
                  <a:lnTo>
                    <a:pt x="1961597" y="1207318"/>
                  </a:lnTo>
                  <a:lnTo>
                    <a:pt x="1958657" y="1203231"/>
                  </a:lnTo>
                  <a:lnTo>
                    <a:pt x="1955491" y="1199598"/>
                  </a:lnTo>
                  <a:lnTo>
                    <a:pt x="1951646" y="1196193"/>
                  </a:lnTo>
                  <a:lnTo>
                    <a:pt x="1947350" y="1193014"/>
                  </a:lnTo>
                  <a:lnTo>
                    <a:pt x="1942375" y="1190290"/>
                  </a:lnTo>
                  <a:lnTo>
                    <a:pt x="1937173" y="1187565"/>
                  </a:lnTo>
                  <a:lnTo>
                    <a:pt x="1931067" y="1185522"/>
                  </a:lnTo>
                  <a:lnTo>
                    <a:pt x="1924735" y="1183705"/>
                  </a:lnTo>
                  <a:lnTo>
                    <a:pt x="1917951" y="1182343"/>
                  </a:lnTo>
                  <a:lnTo>
                    <a:pt x="1910488" y="1180981"/>
                  </a:lnTo>
                  <a:lnTo>
                    <a:pt x="1902573" y="1180300"/>
                  </a:lnTo>
                  <a:lnTo>
                    <a:pt x="1902573" y="1163726"/>
                  </a:lnTo>
                  <a:lnTo>
                    <a:pt x="1870009" y="1163726"/>
                  </a:lnTo>
                  <a:close/>
                  <a:moveTo>
                    <a:pt x="1886970" y="1085850"/>
                  </a:moveTo>
                  <a:lnTo>
                    <a:pt x="1896920" y="1086304"/>
                  </a:lnTo>
                  <a:lnTo>
                    <a:pt x="1907322" y="1086985"/>
                  </a:lnTo>
                  <a:lnTo>
                    <a:pt x="1917047" y="1088347"/>
                  </a:lnTo>
                  <a:lnTo>
                    <a:pt x="1926997" y="1090164"/>
                  </a:lnTo>
                  <a:lnTo>
                    <a:pt x="1936495" y="1092434"/>
                  </a:lnTo>
                  <a:lnTo>
                    <a:pt x="1945993" y="1094931"/>
                  </a:lnTo>
                  <a:lnTo>
                    <a:pt x="1955265" y="1098110"/>
                  </a:lnTo>
                  <a:lnTo>
                    <a:pt x="1964310" y="1101743"/>
                  </a:lnTo>
                  <a:lnTo>
                    <a:pt x="1973130" y="1105830"/>
                  </a:lnTo>
                  <a:lnTo>
                    <a:pt x="1981723" y="1110143"/>
                  </a:lnTo>
                  <a:lnTo>
                    <a:pt x="1990091" y="1114911"/>
                  </a:lnTo>
                  <a:lnTo>
                    <a:pt x="1998232" y="1120133"/>
                  </a:lnTo>
                  <a:lnTo>
                    <a:pt x="2005921" y="1125809"/>
                  </a:lnTo>
                  <a:lnTo>
                    <a:pt x="2013383" y="1131712"/>
                  </a:lnTo>
                  <a:lnTo>
                    <a:pt x="2020620" y="1137843"/>
                  </a:lnTo>
                  <a:lnTo>
                    <a:pt x="2027630" y="1144654"/>
                  </a:lnTo>
                  <a:lnTo>
                    <a:pt x="2034415" y="1151465"/>
                  </a:lnTo>
                  <a:lnTo>
                    <a:pt x="2040520" y="1158731"/>
                  </a:lnTo>
                  <a:lnTo>
                    <a:pt x="2046400" y="1166223"/>
                  </a:lnTo>
                  <a:lnTo>
                    <a:pt x="2052054" y="1174170"/>
                  </a:lnTo>
                  <a:lnTo>
                    <a:pt x="2057255" y="1182343"/>
                  </a:lnTo>
                  <a:lnTo>
                    <a:pt x="2062004" y="1190744"/>
                  </a:lnTo>
                  <a:lnTo>
                    <a:pt x="2066527" y="1199371"/>
                  </a:lnTo>
                  <a:lnTo>
                    <a:pt x="2070371" y="1207999"/>
                  </a:lnTo>
                  <a:lnTo>
                    <a:pt x="2073989" y="1217081"/>
                  </a:lnTo>
                  <a:lnTo>
                    <a:pt x="2076929" y="1226389"/>
                  </a:lnTo>
                  <a:lnTo>
                    <a:pt x="2079869" y="1235925"/>
                  </a:lnTo>
                  <a:lnTo>
                    <a:pt x="2081904" y="1245688"/>
                  </a:lnTo>
                  <a:lnTo>
                    <a:pt x="2083714" y="1255678"/>
                  </a:lnTo>
                  <a:lnTo>
                    <a:pt x="2085070" y="1265668"/>
                  </a:lnTo>
                  <a:lnTo>
                    <a:pt x="2085749" y="1275658"/>
                  </a:lnTo>
                  <a:lnTo>
                    <a:pt x="2085975" y="1286102"/>
                  </a:lnTo>
                  <a:lnTo>
                    <a:pt x="2085749" y="1296319"/>
                  </a:lnTo>
                  <a:lnTo>
                    <a:pt x="2085070" y="1306536"/>
                  </a:lnTo>
                  <a:lnTo>
                    <a:pt x="2083714" y="1316526"/>
                  </a:lnTo>
                  <a:lnTo>
                    <a:pt x="2081904" y="1326288"/>
                  </a:lnTo>
                  <a:lnTo>
                    <a:pt x="2079869" y="1335824"/>
                  </a:lnTo>
                  <a:lnTo>
                    <a:pt x="2076929" y="1345360"/>
                  </a:lnTo>
                  <a:lnTo>
                    <a:pt x="2073989" y="1354669"/>
                  </a:lnTo>
                  <a:lnTo>
                    <a:pt x="2070371" y="1363751"/>
                  </a:lnTo>
                  <a:lnTo>
                    <a:pt x="2066527" y="1372832"/>
                  </a:lnTo>
                  <a:lnTo>
                    <a:pt x="2062004" y="1381233"/>
                  </a:lnTo>
                  <a:lnTo>
                    <a:pt x="2057255" y="1389633"/>
                  </a:lnTo>
                  <a:lnTo>
                    <a:pt x="2052054" y="1397807"/>
                  </a:lnTo>
                  <a:lnTo>
                    <a:pt x="2046400" y="1405527"/>
                  </a:lnTo>
                  <a:lnTo>
                    <a:pt x="2040520" y="1413019"/>
                  </a:lnTo>
                  <a:lnTo>
                    <a:pt x="2034415" y="1420285"/>
                  </a:lnTo>
                  <a:lnTo>
                    <a:pt x="2027630" y="1427323"/>
                  </a:lnTo>
                  <a:lnTo>
                    <a:pt x="2020620" y="1433907"/>
                  </a:lnTo>
                  <a:lnTo>
                    <a:pt x="2013383" y="1440265"/>
                  </a:lnTo>
                  <a:lnTo>
                    <a:pt x="2005921" y="1446168"/>
                  </a:lnTo>
                  <a:lnTo>
                    <a:pt x="1998232" y="1451844"/>
                  </a:lnTo>
                  <a:lnTo>
                    <a:pt x="1990091" y="1456839"/>
                  </a:lnTo>
                  <a:lnTo>
                    <a:pt x="1981723" y="1461834"/>
                  </a:lnTo>
                  <a:lnTo>
                    <a:pt x="1973130" y="1466147"/>
                  </a:lnTo>
                  <a:lnTo>
                    <a:pt x="1964310" y="1470007"/>
                  </a:lnTo>
                  <a:lnTo>
                    <a:pt x="1955265" y="1473640"/>
                  </a:lnTo>
                  <a:lnTo>
                    <a:pt x="1945993" y="1476819"/>
                  </a:lnTo>
                  <a:lnTo>
                    <a:pt x="1936495" y="1479770"/>
                  </a:lnTo>
                  <a:lnTo>
                    <a:pt x="1926997" y="1481813"/>
                  </a:lnTo>
                  <a:lnTo>
                    <a:pt x="1917047" y="1483630"/>
                  </a:lnTo>
                  <a:lnTo>
                    <a:pt x="1907322" y="1484765"/>
                  </a:lnTo>
                  <a:lnTo>
                    <a:pt x="1896920" y="1485673"/>
                  </a:lnTo>
                  <a:lnTo>
                    <a:pt x="1886970" y="1485900"/>
                  </a:lnTo>
                  <a:lnTo>
                    <a:pt x="1876567" y="1485673"/>
                  </a:lnTo>
                  <a:lnTo>
                    <a:pt x="1866391" y="1484765"/>
                  </a:lnTo>
                  <a:lnTo>
                    <a:pt x="1856667" y="1483630"/>
                  </a:lnTo>
                  <a:lnTo>
                    <a:pt x="1846490" y="1481813"/>
                  </a:lnTo>
                  <a:lnTo>
                    <a:pt x="1836992" y="1479770"/>
                  </a:lnTo>
                  <a:lnTo>
                    <a:pt x="1827494" y="1476819"/>
                  </a:lnTo>
                  <a:lnTo>
                    <a:pt x="1818223" y="1473640"/>
                  </a:lnTo>
                  <a:lnTo>
                    <a:pt x="1809177" y="1470007"/>
                  </a:lnTo>
                  <a:lnTo>
                    <a:pt x="1800583" y="1466147"/>
                  </a:lnTo>
                  <a:lnTo>
                    <a:pt x="1791764" y="1461834"/>
                  </a:lnTo>
                  <a:lnTo>
                    <a:pt x="1783623" y="1456839"/>
                  </a:lnTo>
                  <a:lnTo>
                    <a:pt x="1775256" y="1451844"/>
                  </a:lnTo>
                  <a:lnTo>
                    <a:pt x="1767567" y="1446168"/>
                  </a:lnTo>
                  <a:lnTo>
                    <a:pt x="1760104" y="1440265"/>
                  </a:lnTo>
                  <a:lnTo>
                    <a:pt x="1752867" y="1433907"/>
                  </a:lnTo>
                  <a:lnTo>
                    <a:pt x="1746083" y="1427323"/>
                  </a:lnTo>
                  <a:lnTo>
                    <a:pt x="1739299" y="1420285"/>
                  </a:lnTo>
                  <a:lnTo>
                    <a:pt x="1733193" y="1413019"/>
                  </a:lnTo>
                  <a:lnTo>
                    <a:pt x="1727313" y="1405527"/>
                  </a:lnTo>
                  <a:lnTo>
                    <a:pt x="1721660" y="1397807"/>
                  </a:lnTo>
                  <a:lnTo>
                    <a:pt x="1716458" y="1389633"/>
                  </a:lnTo>
                  <a:lnTo>
                    <a:pt x="1711483" y="1381233"/>
                  </a:lnTo>
                  <a:lnTo>
                    <a:pt x="1707187" y="1372832"/>
                  </a:lnTo>
                  <a:lnTo>
                    <a:pt x="1703342" y="1363751"/>
                  </a:lnTo>
                  <a:lnTo>
                    <a:pt x="1699724" y="1354669"/>
                  </a:lnTo>
                  <a:lnTo>
                    <a:pt x="1696558" y="1345360"/>
                  </a:lnTo>
                  <a:lnTo>
                    <a:pt x="1693844" y="1335824"/>
                  </a:lnTo>
                  <a:lnTo>
                    <a:pt x="1691809" y="1326288"/>
                  </a:lnTo>
                  <a:lnTo>
                    <a:pt x="1690000" y="1316526"/>
                  </a:lnTo>
                  <a:lnTo>
                    <a:pt x="1688643" y="1306536"/>
                  </a:lnTo>
                  <a:lnTo>
                    <a:pt x="1687965" y="1296319"/>
                  </a:lnTo>
                  <a:lnTo>
                    <a:pt x="1687512" y="1286102"/>
                  </a:lnTo>
                  <a:lnTo>
                    <a:pt x="1687965" y="1275658"/>
                  </a:lnTo>
                  <a:lnTo>
                    <a:pt x="1688643" y="1265668"/>
                  </a:lnTo>
                  <a:lnTo>
                    <a:pt x="1690000" y="1255678"/>
                  </a:lnTo>
                  <a:lnTo>
                    <a:pt x="1691809" y="1245688"/>
                  </a:lnTo>
                  <a:lnTo>
                    <a:pt x="1693844" y="1235925"/>
                  </a:lnTo>
                  <a:lnTo>
                    <a:pt x="1696558" y="1226389"/>
                  </a:lnTo>
                  <a:lnTo>
                    <a:pt x="1699724" y="1217081"/>
                  </a:lnTo>
                  <a:lnTo>
                    <a:pt x="1703342" y="1207999"/>
                  </a:lnTo>
                  <a:lnTo>
                    <a:pt x="1707187" y="1199371"/>
                  </a:lnTo>
                  <a:lnTo>
                    <a:pt x="1711483" y="1190744"/>
                  </a:lnTo>
                  <a:lnTo>
                    <a:pt x="1716458" y="1182343"/>
                  </a:lnTo>
                  <a:lnTo>
                    <a:pt x="1721660" y="1174170"/>
                  </a:lnTo>
                  <a:lnTo>
                    <a:pt x="1727313" y="1166223"/>
                  </a:lnTo>
                  <a:lnTo>
                    <a:pt x="1733193" y="1158731"/>
                  </a:lnTo>
                  <a:lnTo>
                    <a:pt x="1739299" y="1151465"/>
                  </a:lnTo>
                  <a:lnTo>
                    <a:pt x="1746083" y="1144654"/>
                  </a:lnTo>
                  <a:lnTo>
                    <a:pt x="1752867" y="1137843"/>
                  </a:lnTo>
                  <a:lnTo>
                    <a:pt x="1760104" y="1131712"/>
                  </a:lnTo>
                  <a:lnTo>
                    <a:pt x="1767567" y="1125809"/>
                  </a:lnTo>
                  <a:lnTo>
                    <a:pt x="1775256" y="1120133"/>
                  </a:lnTo>
                  <a:lnTo>
                    <a:pt x="1783623" y="1114911"/>
                  </a:lnTo>
                  <a:lnTo>
                    <a:pt x="1791764" y="1110143"/>
                  </a:lnTo>
                  <a:lnTo>
                    <a:pt x="1800583" y="1105830"/>
                  </a:lnTo>
                  <a:lnTo>
                    <a:pt x="1809177" y="1101743"/>
                  </a:lnTo>
                  <a:lnTo>
                    <a:pt x="1818223" y="1098110"/>
                  </a:lnTo>
                  <a:lnTo>
                    <a:pt x="1827494" y="1094931"/>
                  </a:lnTo>
                  <a:lnTo>
                    <a:pt x="1836992" y="1092434"/>
                  </a:lnTo>
                  <a:lnTo>
                    <a:pt x="1846490" y="1090164"/>
                  </a:lnTo>
                  <a:lnTo>
                    <a:pt x="1856667" y="1088347"/>
                  </a:lnTo>
                  <a:lnTo>
                    <a:pt x="1866391" y="1086985"/>
                  </a:lnTo>
                  <a:lnTo>
                    <a:pt x="1876567" y="1086304"/>
                  </a:lnTo>
                  <a:lnTo>
                    <a:pt x="1886970" y="1085850"/>
                  </a:lnTo>
                  <a:close/>
                  <a:moveTo>
                    <a:pt x="1297791" y="741362"/>
                  </a:moveTo>
                  <a:lnTo>
                    <a:pt x="1297791" y="765402"/>
                  </a:lnTo>
                  <a:lnTo>
                    <a:pt x="1285096" y="766762"/>
                  </a:lnTo>
                  <a:lnTo>
                    <a:pt x="1273308" y="768577"/>
                  </a:lnTo>
                  <a:lnTo>
                    <a:pt x="1262200" y="770844"/>
                  </a:lnTo>
                  <a:lnTo>
                    <a:pt x="1256986" y="771978"/>
                  </a:lnTo>
                  <a:lnTo>
                    <a:pt x="1251772" y="773566"/>
                  </a:lnTo>
                  <a:lnTo>
                    <a:pt x="1247238" y="775153"/>
                  </a:lnTo>
                  <a:lnTo>
                    <a:pt x="1242477" y="776741"/>
                  </a:lnTo>
                  <a:lnTo>
                    <a:pt x="1238170" y="778555"/>
                  </a:lnTo>
                  <a:lnTo>
                    <a:pt x="1233862" y="780369"/>
                  </a:lnTo>
                  <a:lnTo>
                    <a:pt x="1230009" y="782410"/>
                  </a:lnTo>
                  <a:lnTo>
                    <a:pt x="1226155" y="784452"/>
                  </a:lnTo>
                  <a:lnTo>
                    <a:pt x="1222528" y="786493"/>
                  </a:lnTo>
                  <a:lnTo>
                    <a:pt x="1219127" y="788760"/>
                  </a:lnTo>
                  <a:lnTo>
                    <a:pt x="1215953" y="791482"/>
                  </a:lnTo>
                  <a:lnTo>
                    <a:pt x="1213006" y="793977"/>
                  </a:lnTo>
                  <a:lnTo>
                    <a:pt x="1210286" y="796698"/>
                  </a:lnTo>
                  <a:lnTo>
                    <a:pt x="1207792" y="799419"/>
                  </a:lnTo>
                  <a:lnTo>
                    <a:pt x="1205525" y="802368"/>
                  </a:lnTo>
                  <a:lnTo>
                    <a:pt x="1203032" y="805316"/>
                  </a:lnTo>
                  <a:lnTo>
                    <a:pt x="1201218" y="808491"/>
                  </a:lnTo>
                  <a:lnTo>
                    <a:pt x="1199631" y="811893"/>
                  </a:lnTo>
                  <a:lnTo>
                    <a:pt x="1198044" y="815068"/>
                  </a:lnTo>
                  <a:lnTo>
                    <a:pt x="1196684" y="818469"/>
                  </a:lnTo>
                  <a:lnTo>
                    <a:pt x="1195551" y="822098"/>
                  </a:lnTo>
                  <a:lnTo>
                    <a:pt x="1194644" y="825727"/>
                  </a:lnTo>
                  <a:lnTo>
                    <a:pt x="1193737" y="829582"/>
                  </a:lnTo>
                  <a:lnTo>
                    <a:pt x="1193284" y="833437"/>
                  </a:lnTo>
                  <a:lnTo>
                    <a:pt x="1193057" y="837519"/>
                  </a:lnTo>
                  <a:lnTo>
                    <a:pt x="1193057" y="841828"/>
                  </a:lnTo>
                  <a:lnTo>
                    <a:pt x="1193284" y="847498"/>
                  </a:lnTo>
                  <a:lnTo>
                    <a:pt x="1193737" y="853168"/>
                  </a:lnTo>
                  <a:lnTo>
                    <a:pt x="1194871" y="858384"/>
                  </a:lnTo>
                  <a:lnTo>
                    <a:pt x="1196231" y="863600"/>
                  </a:lnTo>
                  <a:lnTo>
                    <a:pt x="1198044" y="868816"/>
                  </a:lnTo>
                  <a:lnTo>
                    <a:pt x="1200085" y="873805"/>
                  </a:lnTo>
                  <a:lnTo>
                    <a:pt x="1202578" y="878568"/>
                  </a:lnTo>
                  <a:lnTo>
                    <a:pt x="1205525" y="883330"/>
                  </a:lnTo>
                  <a:lnTo>
                    <a:pt x="1208472" y="887639"/>
                  </a:lnTo>
                  <a:lnTo>
                    <a:pt x="1211873" y="891721"/>
                  </a:lnTo>
                  <a:lnTo>
                    <a:pt x="1215273" y="895803"/>
                  </a:lnTo>
                  <a:lnTo>
                    <a:pt x="1218900" y="899432"/>
                  </a:lnTo>
                  <a:lnTo>
                    <a:pt x="1222754" y="902834"/>
                  </a:lnTo>
                  <a:lnTo>
                    <a:pt x="1226608" y="906235"/>
                  </a:lnTo>
                  <a:lnTo>
                    <a:pt x="1230689" y="908957"/>
                  </a:lnTo>
                  <a:lnTo>
                    <a:pt x="1234769" y="911678"/>
                  </a:lnTo>
                  <a:lnTo>
                    <a:pt x="1245197" y="917575"/>
                  </a:lnTo>
                  <a:lnTo>
                    <a:pt x="1259253" y="924832"/>
                  </a:lnTo>
                  <a:lnTo>
                    <a:pt x="1277388" y="933223"/>
                  </a:lnTo>
                  <a:lnTo>
                    <a:pt x="1299151" y="943428"/>
                  </a:lnTo>
                  <a:lnTo>
                    <a:pt x="1305725" y="946377"/>
                  </a:lnTo>
                  <a:lnTo>
                    <a:pt x="1311620" y="949552"/>
                  </a:lnTo>
                  <a:lnTo>
                    <a:pt x="1317060" y="952500"/>
                  </a:lnTo>
                  <a:lnTo>
                    <a:pt x="1321368" y="955675"/>
                  </a:lnTo>
                  <a:lnTo>
                    <a:pt x="1325448" y="958623"/>
                  </a:lnTo>
                  <a:lnTo>
                    <a:pt x="1328395" y="961344"/>
                  </a:lnTo>
                  <a:lnTo>
                    <a:pt x="1330662" y="964293"/>
                  </a:lnTo>
                  <a:lnTo>
                    <a:pt x="1332249" y="967014"/>
                  </a:lnTo>
                  <a:lnTo>
                    <a:pt x="1333383" y="969962"/>
                  </a:lnTo>
                  <a:lnTo>
                    <a:pt x="1334289" y="973137"/>
                  </a:lnTo>
                  <a:lnTo>
                    <a:pt x="1335196" y="976993"/>
                  </a:lnTo>
                  <a:lnTo>
                    <a:pt x="1335876" y="981528"/>
                  </a:lnTo>
                  <a:lnTo>
                    <a:pt x="1336330" y="986064"/>
                  </a:lnTo>
                  <a:lnTo>
                    <a:pt x="1337010" y="991280"/>
                  </a:lnTo>
                  <a:lnTo>
                    <a:pt x="1337010" y="996950"/>
                  </a:lnTo>
                  <a:lnTo>
                    <a:pt x="1337236" y="1002846"/>
                  </a:lnTo>
                  <a:lnTo>
                    <a:pt x="1337010" y="1005568"/>
                  </a:lnTo>
                  <a:lnTo>
                    <a:pt x="1337010" y="1007835"/>
                  </a:lnTo>
                  <a:lnTo>
                    <a:pt x="1336330" y="1009877"/>
                  </a:lnTo>
                  <a:lnTo>
                    <a:pt x="1335876" y="1011918"/>
                  </a:lnTo>
                  <a:lnTo>
                    <a:pt x="1335196" y="1013732"/>
                  </a:lnTo>
                  <a:lnTo>
                    <a:pt x="1334289" y="1015319"/>
                  </a:lnTo>
                  <a:lnTo>
                    <a:pt x="1333383" y="1016907"/>
                  </a:lnTo>
                  <a:lnTo>
                    <a:pt x="1332022" y="1018041"/>
                  </a:lnTo>
                  <a:lnTo>
                    <a:pt x="1330662" y="1019402"/>
                  </a:lnTo>
                  <a:lnTo>
                    <a:pt x="1329302" y="1020535"/>
                  </a:lnTo>
                  <a:lnTo>
                    <a:pt x="1327488" y="1021216"/>
                  </a:lnTo>
                  <a:lnTo>
                    <a:pt x="1325675" y="1021896"/>
                  </a:lnTo>
                  <a:lnTo>
                    <a:pt x="1323635" y="1022577"/>
                  </a:lnTo>
                  <a:lnTo>
                    <a:pt x="1321141" y="1023030"/>
                  </a:lnTo>
                  <a:lnTo>
                    <a:pt x="1318874" y="1023257"/>
                  </a:lnTo>
                  <a:lnTo>
                    <a:pt x="1316380" y="1023257"/>
                  </a:lnTo>
                  <a:lnTo>
                    <a:pt x="1313433" y="1023030"/>
                  </a:lnTo>
                  <a:lnTo>
                    <a:pt x="1310940" y="1022803"/>
                  </a:lnTo>
                  <a:lnTo>
                    <a:pt x="1308673" y="1022123"/>
                  </a:lnTo>
                  <a:lnTo>
                    <a:pt x="1306406" y="1021443"/>
                  </a:lnTo>
                  <a:lnTo>
                    <a:pt x="1304819" y="1020535"/>
                  </a:lnTo>
                  <a:lnTo>
                    <a:pt x="1303232" y="1019175"/>
                  </a:lnTo>
                  <a:lnTo>
                    <a:pt x="1301872" y="1017587"/>
                  </a:lnTo>
                  <a:lnTo>
                    <a:pt x="1301192" y="1015773"/>
                  </a:lnTo>
                  <a:lnTo>
                    <a:pt x="1300285" y="1013732"/>
                  </a:lnTo>
                  <a:lnTo>
                    <a:pt x="1299605" y="1010784"/>
                  </a:lnTo>
                  <a:lnTo>
                    <a:pt x="1299151" y="1007382"/>
                  </a:lnTo>
                  <a:lnTo>
                    <a:pt x="1298471" y="1002846"/>
                  </a:lnTo>
                  <a:lnTo>
                    <a:pt x="1298018" y="991960"/>
                  </a:lnTo>
                  <a:lnTo>
                    <a:pt x="1297791" y="978353"/>
                  </a:lnTo>
                  <a:lnTo>
                    <a:pt x="1297791" y="959984"/>
                  </a:lnTo>
                  <a:lnTo>
                    <a:pt x="1194644" y="959984"/>
                  </a:lnTo>
                  <a:lnTo>
                    <a:pt x="1194644" y="974725"/>
                  </a:lnTo>
                  <a:lnTo>
                    <a:pt x="1194644" y="980621"/>
                  </a:lnTo>
                  <a:lnTo>
                    <a:pt x="1195097" y="986744"/>
                  </a:lnTo>
                  <a:lnTo>
                    <a:pt x="1195551" y="992414"/>
                  </a:lnTo>
                  <a:lnTo>
                    <a:pt x="1196457" y="997630"/>
                  </a:lnTo>
                  <a:lnTo>
                    <a:pt x="1197364" y="1002846"/>
                  </a:lnTo>
                  <a:lnTo>
                    <a:pt x="1198951" y="1008062"/>
                  </a:lnTo>
                  <a:lnTo>
                    <a:pt x="1200538" y="1012598"/>
                  </a:lnTo>
                  <a:lnTo>
                    <a:pt x="1202352" y="1017360"/>
                  </a:lnTo>
                  <a:lnTo>
                    <a:pt x="1204392" y="1021443"/>
                  </a:lnTo>
                  <a:lnTo>
                    <a:pt x="1206659" y="1025525"/>
                  </a:lnTo>
                  <a:lnTo>
                    <a:pt x="1209152" y="1029380"/>
                  </a:lnTo>
                  <a:lnTo>
                    <a:pt x="1211873" y="1032782"/>
                  </a:lnTo>
                  <a:lnTo>
                    <a:pt x="1215047" y="1036184"/>
                  </a:lnTo>
                  <a:lnTo>
                    <a:pt x="1218447" y="1039359"/>
                  </a:lnTo>
                  <a:lnTo>
                    <a:pt x="1221621" y="1042080"/>
                  </a:lnTo>
                  <a:lnTo>
                    <a:pt x="1225475" y="1045028"/>
                  </a:lnTo>
                  <a:lnTo>
                    <a:pt x="1229329" y="1047296"/>
                  </a:lnTo>
                  <a:lnTo>
                    <a:pt x="1233182" y="1049564"/>
                  </a:lnTo>
                  <a:lnTo>
                    <a:pt x="1237490" y="1051832"/>
                  </a:lnTo>
                  <a:lnTo>
                    <a:pt x="1241570" y="1053646"/>
                  </a:lnTo>
                  <a:lnTo>
                    <a:pt x="1245877" y="1055687"/>
                  </a:lnTo>
                  <a:lnTo>
                    <a:pt x="1249958" y="1057502"/>
                  </a:lnTo>
                  <a:lnTo>
                    <a:pt x="1259026" y="1060677"/>
                  </a:lnTo>
                  <a:lnTo>
                    <a:pt x="1268094" y="1063171"/>
                  </a:lnTo>
                  <a:lnTo>
                    <a:pt x="1277615" y="1065212"/>
                  </a:lnTo>
                  <a:lnTo>
                    <a:pt x="1287590" y="1066800"/>
                  </a:lnTo>
                  <a:lnTo>
                    <a:pt x="1297791" y="1067934"/>
                  </a:lnTo>
                  <a:lnTo>
                    <a:pt x="1297791" y="1096962"/>
                  </a:lnTo>
                  <a:lnTo>
                    <a:pt x="1345171" y="1096962"/>
                  </a:lnTo>
                  <a:lnTo>
                    <a:pt x="1345171" y="1068841"/>
                  </a:lnTo>
                  <a:lnTo>
                    <a:pt x="1351972" y="1068160"/>
                  </a:lnTo>
                  <a:lnTo>
                    <a:pt x="1358093" y="1067253"/>
                  </a:lnTo>
                  <a:lnTo>
                    <a:pt x="1364213" y="1066346"/>
                  </a:lnTo>
                  <a:lnTo>
                    <a:pt x="1370108" y="1064985"/>
                  </a:lnTo>
                  <a:lnTo>
                    <a:pt x="1375775" y="1063852"/>
                  </a:lnTo>
                  <a:lnTo>
                    <a:pt x="1381442" y="1062491"/>
                  </a:lnTo>
                  <a:lnTo>
                    <a:pt x="1386656" y="1060903"/>
                  </a:lnTo>
                  <a:lnTo>
                    <a:pt x="1391870" y="1059089"/>
                  </a:lnTo>
                  <a:lnTo>
                    <a:pt x="1396858" y="1057275"/>
                  </a:lnTo>
                  <a:lnTo>
                    <a:pt x="1401392" y="1055234"/>
                  </a:lnTo>
                  <a:lnTo>
                    <a:pt x="1405699" y="1053193"/>
                  </a:lnTo>
                  <a:lnTo>
                    <a:pt x="1410233" y="1050925"/>
                  </a:lnTo>
                  <a:lnTo>
                    <a:pt x="1414087" y="1048430"/>
                  </a:lnTo>
                  <a:lnTo>
                    <a:pt x="1417941" y="1045935"/>
                  </a:lnTo>
                  <a:lnTo>
                    <a:pt x="1421568" y="1043441"/>
                  </a:lnTo>
                  <a:lnTo>
                    <a:pt x="1425195" y="1040493"/>
                  </a:lnTo>
                  <a:lnTo>
                    <a:pt x="1428142" y="1037771"/>
                  </a:lnTo>
                  <a:lnTo>
                    <a:pt x="1431316" y="1034596"/>
                  </a:lnTo>
                  <a:lnTo>
                    <a:pt x="1434036" y="1031421"/>
                  </a:lnTo>
                  <a:lnTo>
                    <a:pt x="1436756" y="1028246"/>
                  </a:lnTo>
                  <a:lnTo>
                    <a:pt x="1439023" y="1024844"/>
                  </a:lnTo>
                  <a:lnTo>
                    <a:pt x="1441290" y="1021216"/>
                  </a:lnTo>
                  <a:lnTo>
                    <a:pt x="1443104" y="1017360"/>
                  </a:lnTo>
                  <a:lnTo>
                    <a:pt x="1444918" y="1013505"/>
                  </a:lnTo>
                  <a:lnTo>
                    <a:pt x="1446504" y="1009650"/>
                  </a:lnTo>
                  <a:lnTo>
                    <a:pt x="1447865" y="1005568"/>
                  </a:lnTo>
                  <a:lnTo>
                    <a:pt x="1448998" y="1001032"/>
                  </a:lnTo>
                  <a:lnTo>
                    <a:pt x="1449905" y="996723"/>
                  </a:lnTo>
                  <a:lnTo>
                    <a:pt x="1450585" y="992414"/>
                  </a:lnTo>
                  <a:lnTo>
                    <a:pt x="1451265" y="987425"/>
                  </a:lnTo>
                  <a:lnTo>
                    <a:pt x="1451492" y="982889"/>
                  </a:lnTo>
                  <a:lnTo>
                    <a:pt x="1451719" y="977900"/>
                  </a:lnTo>
                  <a:lnTo>
                    <a:pt x="1451492" y="971777"/>
                  </a:lnTo>
                  <a:lnTo>
                    <a:pt x="1450812" y="965653"/>
                  </a:lnTo>
                  <a:lnTo>
                    <a:pt x="1450132" y="959984"/>
                  </a:lnTo>
                  <a:lnTo>
                    <a:pt x="1448998" y="954994"/>
                  </a:lnTo>
                  <a:lnTo>
                    <a:pt x="1447865" y="949778"/>
                  </a:lnTo>
                  <a:lnTo>
                    <a:pt x="1446051" y="944789"/>
                  </a:lnTo>
                  <a:lnTo>
                    <a:pt x="1444237" y="940253"/>
                  </a:lnTo>
                  <a:lnTo>
                    <a:pt x="1441971" y="935944"/>
                  </a:lnTo>
                  <a:lnTo>
                    <a:pt x="1439250" y="931862"/>
                  </a:lnTo>
                  <a:lnTo>
                    <a:pt x="1436756" y="928007"/>
                  </a:lnTo>
                  <a:lnTo>
                    <a:pt x="1433809" y="924605"/>
                  </a:lnTo>
                  <a:lnTo>
                    <a:pt x="1430862" y="921203"/>
                  </a:lnTo>
                  <a:lnTo>
                    <a:pt x="1427689" y="918028"/>
                  </a:lnTo>
                  <a:lnTo>
                    <a:pt x="1424515" y="914853"/>
                  </a:lnTo>
                  <a:lnTo>
                    <a:pt x="1421341" y="912359"/>
                  </a:lnTo>
                  <a:lnTo>
                    <a:pt x="1417714" y="910091"/>
                  </a:lnTo>
                  <a:lnTo>
                    <a:pt x="1413860" y="907369"/>
                  </a:lnTo>
                  <a:lnTo>
                    <a:pt x="1408873" y="904875"/>
                  </a:lnTo>
                  <a:lnTo>
                    <a:pt x="1397084" y="898752"/>
                  </a:lnTo>
                  <a:lnTo>
                    <a:pt x="1382122" y="891721"/>
                  </a:lnTo>
                  <a:lnTo>
                    <a:pt x="1363987" y="883557"/>
                  </a:lnTo>
                  <a:lnTo>
                    <a:pt x="1343131" y="874259"/>
                  </a:lnTo>
                  <a:lnTo>
                    <a:pt x="1326808" y="866548"/>
                  </a:lnTo>
                  <a:lnTo>
                    <a:pt x="1320461" y="863373"/>
                  </a:lnTo>
                  <a:lnTo>
                    <a:pt x="1315247" y="860652"/>
                  </a:lnTo>
                  <a:lnTo>
                    <a:pt x="1311166" y="857930"/>
                  </a:lnTo>
                  <a:lnTo>
                    <a:pt x="1308219" y="856116"/>
                  </a:lnTo>
                  <a:lnTo>
                    <a:pt x="1305952" y="854075"/>
                  </a:lnTo>
                  <a:lnTo>
                    <a:pt x="1303912" y="852034"/>
                  </a:lnTo>
                  <a:lnTo>
                    <a:pt x="1302325" y="849539"/>
                  </a:lnTo>
                  <a:lnTo>
                    <a:pt x="1301192" y="846364"/>
                  </a:lnTo>
                  <a:lnTo>
                    <a:pt x="1299831" y="843189"/>
                  </a:lnTo>
                  <a:lnTo>
                    <a:pt x="1299151" y="839560"/>
                  </a:lnTo>
                  <a:lnTo>
                    <a:pt x="1298698" y="835705"/>
                  </a:lnTo>
                  <a:lnTo>
                    <a:pt x="1298471" y="831396"/>
                  </a:lnTo>
                  <a:lnTo>
                    <a:pt x="1298471" y="828902"/>
                  </a:lnTo>
                  <a:lnTo>
                    <a:pt x="1298698" y="826407"/>
                  </a:lnTo>
                  <a:lnTo>
                    <a:pt x="1299378" y="824139"/>
                  </a:lnTo>
                  <a:lnTo>
                    <a:pt x="1299831" y="822098"/>
                  </a:lnTo>
                  <a:lnTo>
                    <a:pt x="1300285" y="820284"/>
                  </a:lnTo>
                  <a:lnTo>
                    <a:pt x="1301192" y="818469"/>
                  </a:lnTo>
                  <a:lnTo>
                    <a:pt x="1302098" y="816882"/>
                  </a:lnTo>
                  <a:lnTo>
                    <a:pt x="1303232" y="815748"/>
                  </a:lnTo>
                  <a:lnTo>
                    <a:pt x="1304365" y="814387"/>
                  </a:lnTo>
                  <a:lnTo>
                    <a:pt x="1305952" y="813253"/>
                  </a:lnTo>
                  <a:lnTo>
                    <a:pt x="1307539" y="812346"/>
                  </a:lnTo>
                  <a:lnTo>
                    <a:pt x="1309126" y="811439"/>
                  </a:lnTo>
                  <a:lnTo>
                    <a:pt x="1311166" y="810985"/>
                  </a:lnTo>
                  <a:lnTo>
                    <a:pt x="1312980" y="810532"/>
                  </a:lnTo>
                  <a:lnTo>
                    <a:pt x="1315247" y="810305"/>
                  </a:lnTo>
                  <a:lnTo>
                    <a:pt x="1317287" y="810305"/>
                  </a:lnTo>
                  <a:lnTo>
                    <a:pt x="1320234" y="810532"/>
                  </a:lnTo>
                  <a:lnTo>
                    <a:pt x="1322728" y="810759"/>
                  </a:lnTo>
                  <a:lnTo>
                    <a:pt x="1324995" y="811212"/>
                  </a:lnTo>
                  <a:lnTo>
                    <a:pt x="1327035" y="811893"/>
                  </a:lnTo>
                  <a:lnTo>
                    <a:pt x="1328849" y="812573"/>
                  </a:lnTo>
                  <a:lnTo>
                    <a:pt x="1330435" y="813934"/>
                  </a:lnTo>
                  <a:lnTo>
                    <a:pt x="1331796" y="814841"/>
                  </a:lnTo>
                  <a:lnTo>
                    <a:pt x="1332702" y="816428"/>
                  </a:lnTo>
                  <a:lnTo>
                    <a:pt x="1333609" y="818243"/>
                  </a:lnTo>
                  <a:lnTo>
                    <a:pt x="1334289" y="820284"/>
                  </a:lnTo>
                  <a:lnTo>
                    <a:pt x="1334969" y="823005"/>
                  </a:lnTo>
                  <a:lnTo>
                    <a:pt x="1335423" y="825953"/>
                  </a:lnTo>
                  <a:lnTo>
                    <a:pt x="1336103" y="833210"/>
                  </a:lnTo>
                  <a:lnTo>
                    <a:pt x="1336330" y="842509"/>
                  </a:lnTo>
                  <a:lnTo>
                    <a:pt x="1336330" y="854982"/>
                  </a:lnTo>
                  <a:lnTo>
                    <a:pt x="1439477" y="854982"/>
                  </a:lnTo>
                  <a:lnTo>
                    <a:pt x="1440384" y="846591"/>
                  </a:lnTo>
                  <a:lnTo>
                    <a:pt x="1440610" y="840694"/>
                  </a:lnTo>
                  <a:lnTo>
                    <a:pt x="1440610" y="836612"/>
                  </a:lnTo>
                  <a:lnTo>
                    <a:pt x="1440384" y="832757"/>
                  </a:lnTo>
                  <a:lnTo>
                    <a:pt x="1439704" y="828902"/>
                  </a:lnTo>
                  <a:lnTo>
                    <a:pt x="1439023" y="825046"/>
                  </a:lnTo>
                  <a:lnTo>
                    <a:pt x="1438343" y="821418"/>
                  </a:lnTo>
                  <a:lnTo>
                    <a:pt x="1437210" y="817789"/>
                  </a:lnTo>
                  <a:lnTo>
                    <a:pt x="1436303" y="814387"/>
                  </a:lnTo>
                  <a:lnTo>
                    <a:pt x="1434716" y="810985"/>
                  </a:lnTo>
                  <a:lnTo>
                    <a:pt x="1433129" y="808037"/>
                  </a:lnTo>
                  <a:lnTo>
                    <a:pt x="1431316" y="804862"/>
                  </a:lnTo>
                  <a:lnTo>
                    <a:pt x="1429502" y="801687"/>
                  </a:lnTo>
                  <a:lnTo>
                    <a:pt x="1427235" y="798966"/>
                  </a:lnTo>
                  <a:lnTo>
                    <a:pt x="1424968" y="796244"/>
                  </a:lnTo>
                  <a:lnTo>
                    <a:pt x="1422475" y="793750"/>
                  </a:lnTo>
                  <a:lnTo>
                    <a:pt x="1419754" y="791255"/>
                  </a:lnTo>
                  <a:lnTo>
                    <a:pt x="1416807" y="788534"/>
                  </a:lnTo>
                  <a:lnTo>
                    <a:pt x="1413860" y="786493"/>
                  </a:lnTo>
                  <a:lnTo>
                    <a:pt x="1410686" y="784225"/>
                  </a:lnTo>
                  <a:lnTo>
                    <a:pt x="1407059" y="782184"/>
                  </a:lnTo>
                  <a:lnTo>
                    <a:pt x="1403432" y="780143"/>
                  </a:lnTo>
                  <a:lnTo>
                    <a:pt x="1399578" y="778328"/>
                  </a:lnTo>
                  <a:lnTo>
                    <a:pt x="1395724" y="776514"/>
                  </a:lnTo>
                  <a:lnTo>
                    <a:pt x="1391644" y="774927"/>
                  </a:lnTo>
                  <a:lnTo>
                    <a:pt x="1387110" y="773339"/>
                  </a:lnTo>
                  <a:lnTo>
                    <a:pt x="1382576" y="771978"/>
                  </a:lnTo>
                  <a:lnTo>
                    <a:pt x="1377589" y="770844"/>
                  </a:lnTo>
                  <a:lnTo>
                    <a:pt x="1367614" y="768577"/>
                  </a:lnTo>
                  <a:lnTo>
                    <a:pt x="1356732" y="766762"/>
                  </a:lnTo>
                  <a:lnTo>
                    <a:pt x="1345171" y="765402"/>
                  </a:lnTo>
                  <a:lnTo>
                    <a:pt x="1345171" y="741362"/>
                  </a:lnTo>
                  <a:lnTo>
                    <a:pt x="1297791" y="741362"/>
                  </a:lnTo>
                  <a:close/>
                  <a:moveTo>
                    <a:pt x="1322274" y="628650"/>
                  </a:moveTo>
                  <a:lnTo>
                    <a:pt x="1329755" y="628877"/>
                  </a:lnTo>
                  <a:lnTo>
                    <a:pt x="1337236" y="629330"/>
                  </a:lnTo>
                  <a:lnTo>
                    <a:pt x="1344717" y="629557"/>
                  </a:lnTo>
                  <a:lnTo>
                    <a:pt x="1351972" y="630237"/>
                  </a:lnTo>
                  <a:lnTo>
                    <a:pt x="1359453" y="631144"/>
                  </a:lnTo>
                  <a:lnTo>
                    <a:pt x="1366480" y="632052"/>
                  </a:lnTo>
                  <a:lnTo>
                    <a:pt x="1373735" y="633412"/>
                  </a:lnTo>
                  <a:lnTo>
                    <a:pt x="1380762" y="634546"/>
                  </a:lnTo>
                  <a:lnTo>
                    <a:pt x="1388017" y="636134"/>
                  </a:lnTo>
                  <a:lnTo>
                    <a:pt x="1395044" y="637948"/>
                  </a:lnTo>
                  <a:lnTo>
                    <a:pt x="1401845" y="639762"/>
                  </a:lnTo>
                  <a:lnTo>
                    <a:pt x="1408646" y="641803"/>
                  </a:lnTo>
                  <a:lnTo>
                    <a:pt x="1415674" y="643844"/>
                  </a:lnTo>
                  <a:lnTo>
                    <a:pt x="1422248" y="646566"/>
                  </a:lnTo>
                  <a:lnTo>
                    <a:pt x="1428822" y="648834"/>
                  </a:lnTo>
                  <a:lnTo>
                    <a:pt x="1435396" y="651555"/>
                  </a:lnTo>
                  <a:lnTo>
                    <a:pt x="1441971" y="654503"/>
                  </a:lnTo>
                  <a:lnTo>
                    <a:pt x="1448318" y="657225"/>
                  </a:lnTo>
                  <a:lnTo>
                    <a:pt x="1454439" y="660400"/>
                  </a:lnTo>
                  <a:lnTo>
                    <a:pt x="1460786" y="663802"/>
                  </a:lnTo>
                  <a:lnTo>
                    <a:pt x="1466907" y="667203"/>
                  </a:lnTo>
                  <a:lnTo>
                    <a:pt x="1472801" y="670832"/>
                  </a:lnTo>
                  <a:lnTo>
                    <a:pt x="1478695" y="674687"/>
                  </a:lnTo>
                  <a:lnTo>
                    <a:pt x="1484590" y="678543"/>
                  </a:lnTo>
                  <a:lnTo>
                    <a:pt x="1490257" y="682398"/>
                  </a:lnTo>
                  <a:lnTo>
                    <a:pt x="1495924" y="686480"/>
                  </a:lnTo>
                  <a:lnTo>
                    <a:pt x="1501592" y="690562"/>
                  </a:lnTo>
                  <a:lnTo>
                    <a:pt x="1507033" y="695098"/>
                  </a:lnTo>
                  <a:lnTo>
                    <a:pt x="1512473" y="699634"/>
                  </a:lnTo>
                  <a:lnTo>
                    <a:pt x="1517687" y="704169"/>
                  </a:lnTo>
                  <a:lnTo>
                    <a:pt x="1522901" y="708932"/>
                  </a:lnTo>
                  <a:lnTo>
                    <a:pt x="1527662" y="713921"/>
                  </a:lnTo>
                  <a:lnTo>
                    <a:pt x="1532649" y="718684"/>
                  </a:lnTo>
                  <a:lnTo>
                    <a:pt x="1537183" y="723900"/>
                  </a:lnTo>
                  <a:lnTo>
                    <a:pt x="1541944" y="729116"/>
                  </a:lnTo>
                  <a:lnTo>
                    <a:pt x="1546478" y="734332"/>
                  </a:lnTo>
                  <a:lnTo>
                    <a:pt x="1551012" y="739775"/>
                  </a:lnTo>
                  <a:lnTo>
                    <a:pt x="1555092" y="745444"/>
                  </a:lnTo>
                  <a:lnTo>
                    <a:pt x="1559173" y="751114"/>
                  </a:lnTo>
                  <a:lnTo>
                    <a:pt x="1563027" y="756784"/>
                  </a:lnTo>
                  <a:lnTo>
                    <a:pt x="1566881" y="762907"/>
                  </a:lnTo>
                  <a:lnTo>
                    <a:pt x="1570735" y="768803"/>
                  </a:lnTo>
                  <a:lnTo>
                    <a:pt x="1574362" y="774700"/>
                  </a:lnTo>
                  <a:lnTo>
                    <a:pt x="1577762" y="780823"/>
                  </a:lnTo>
                  <a:lnTo>
                    <a:pt x="1581163" y="786946"/>
                  </a:lnTo>
                  <a:lnTo>
                    <a:pt x="1584110" y="793296"/>
                  </a:lnTo>
                  <a:lnTo>
                    <a:pt x="1587057" y="799646"/>
                  </a:lnTo>
                  <a:lnTo>
                    <a:pt x="1589777" y="806223"/>
                  </a:lnTo>
                  <a:lnTo>
                    <a:pt x="1592724" y="812800"/>
                  </a:lnTo>
                  <a:lnTo>
                    <a:pt x="1594991" y="819377"/>
                  </a:lnTo>
                  <a:lnTo>
                    <a:pt x="1597712" y="825953"/>
                  </a:lnTo>
                  <a:lnTo>
                    <a:pt x="1599752" y="832984"/>
                  </a:lnTo>
                  <a:lnTo>
                    <a:pt x="1601792" y="839560"/>
                  </a:lnTo>
                  <a:lnTo>
                    <a:pt x="1603606" y="846591"/>
                  </a:lnTo>
                  <a:lnTo>
                    <a:pt x="1605419" y="853621"/>
                  </a:lnTo>
                  <a:lnTo>
                    <a:pt x="1606779" y="860878"/>
                  </a:lnTo>
                  <a:lnTo>
                    <a:pt x="1608140" y="867682"/>
                  </a:lnTo>
                  <a:lnTo>
                    <a:pt x="1609500" y="874939"/>
                  </a:lnTo>
                  <a:lnTo>
                    <a:pt x="1610407" y="882196"/>
                  </a:lnTo>
                  <a:lnTo>
                    <a:pt x="1611313" y="889680"/>
                  </a:lnTo>
                  <a:lnTo>
                    <a:pt x="1611993" y="896937"/>
                  </a:lnTo>
                  <a:lnTo>
                    <a:pt x="1612220" y="904421"/>
                  </a:lnTo>
                  <a:lnTo>
                    <a:pt x="1612447" y="911905"/>
                  </a:lnTo>
                  <a:lnTo>
                    <a:pt x="1612900" y="919389"/>
                  </a:lnTo>
                  <a:lnTo>
                    <a:pt x="1612447" y="926873"/>
                  </a:lnTo>
                  <a:lnTo>
                    <a:pt x="1612220" y="934357"/>
                  </a:lnTo>
                  <a:lnTo>
                    <a:pt x="1611993" y="941614"/>
                  </a:lnTo>
                  <a:lnTo>
                    <a:pt x="1611313" y="949098"/>
                  </a:lnTo>
                  <a:lnTo>
                    <a:pt x="1610407" y="956128"/>
                  </a:lnTo>
                  <a:lnTo>
                    <a:pt x="1609500" y="963385"/>
                  </a:lnTo>
                  <a:lnTo>
                    <a:pt x="1608140" y="970643"/>
                  </a:lnTo>
                  <a:lnTo>
                    <a:pt x="1606779" y="977900"/>
                  </a:lnTo>
                  <a:lnTo>
                    <a:pt x="1605419" y="984930"/>
                  </a:lnTo>
                  <a:lnTo>
                    <a:pt x="1603606" y="991734"/>
                  </a:lnTo>
                  <a:lnTo>
                    <a:pt x="1601792" y="998764"/>
                  </a:lnTo>
                  <a:lnTo>
                    <a:pt x="1599752" y="1005794"/>
                  </a:lnTo>
                  <a:lnTo>
                    <a:pt x="1597712" y="1012371"/>
                  </a:lnTo>
                  <a:lnTo>
                    <a:pt x="1594991" y="1019175"/>
                  </a:lnTo>
                  <a:lnTo>
                    <a:pt x="1592724" y="1025752"/>
                  </a:lnTo>
                  <a:lnTo>
                    <a:pt x="1589777" y="1032328"/>
                  </a:lnTo>
                  <a:lnTo>
                    <a:pt x="1587057" y="1038678"/>
                  </a:lnTo>
                  <a:lnTo>
                    <a:pt x="1584110" y="1045255"/>
                  </a:lnTo>
                  <a:lnTo>
                    <a:pt x="1581163" y="1051605"/>
                  </a:lnTo>
                  <a:lnTo>
                    <a:pt x="1577762" y="1057728"/>
                  </a:lnTo>
                  <a:lnTo>
                    <a:pt x="1574362" y="1063852"/>
                  </a:lnTo>
                  <a:lnTo>
                    <a:pt x="1570735" y="1069975"/>
                  </a:lnTo>
                  <a:lnTo>
                    <a:pt x="1566881" y="1075871"/>
                  </a:lnTo>
                  <a:lnTo>
                    <a:pt x="1563027" y="1081768"/>
                  </a:lnTo>
                  <a:lnTo>
                    <a:pt x="1559173" y="1087437"/>
                  </a:lnTo>
                  <a:lnTo>
                    <a:pt x="1555092" y="1093107"/>
                  </a:lnTo>
                  <a:lnTo>
                    <a:pt x="1551012" y="1098550"/>
                  </a:lnTo>
                  <a:lnTo>
                    <a:pt x="1546478" y="1103993"/>
                  </a:lnTo>
                  <a:lnTo>
                    <a:pt x="1541944" y="1109435"/>
                  </a:lnTo>
                  <a:lnTo>
                    <a:pt x="1537183" y="1114652"/>
                  </a:lnTo>
                  <a:lnTo>
                    <a:pt x="1532649" y="1119641"/>
                  </a:lnTo>
                  <a:lnTo>
                    <a:pt x="1527662" y="1124630"/>
                  </a:lnTo>
                  <a:lnTo>
                    <a:pt x="1522901" y="1129619"/>
                  </a:lnTo>
                  <a:lnTo>
                    <a:pt x="1517687" y="1134382"/>
                  </a:lnTo>
                  <a:lnTo>
                    <a:pt x="1512473" y="1139144"/>
                  </a:lnTo>
                  <a:lnTo>
                    <a:pt x="1507033" y="1143453"/>
                  </a:lnTo>
                  <a:lnTo>
                    <a:pt x="1501592" y="1147762"/>
                  </a:lnTo>
                  <a:lnTo>
                    <a:pt x="1495924" y="1151844"/>
                  </a:lnTo>
                  <a:lnTo>
                    <a:pt x="1490257" y="1156153"/>
                  </a:lnTo>
                  <a:lnTo>
                    <a:pt x="1484590" y="1160235"/>
                  </a:lnTo>
                  <a:lnTo>
                    <a:pt x="1478695" y="1164091"/>
                  </a:lnTo>
                  <a:lnTo>
                    <a:pt x="1472801" y="1167719"/>
                  </a:lnTo>
                  <a:lnTo>
                    <a:pt x="1466907" y="1171348"/>
                  </a:lnTo>
                  <a:lnTo>
                    <a:pt x="1460786" y="1174750"/>
                  </a:lnTo>
                  <a:lnTo>
                    <a:pt x="1454439" y="1177925"/>
                  </a:lnTo>
                  <a:lnTo>
                    <a:pt x="1448318" y="1181100"/>
                  </a:lnTo>
                  <a:lnTo>
                    <a:pt x="1441971" y="1184275"/>
                  </a:lnTo>
                  <a:lnTo>
                    <a:pt x="1435396" y="1186996"/>
                  </a:lnTo>
                  <a:lnTo>
                    <a:pt x="1428822" y="1189491"/>
                  </a:lnTo>
                  <a:lnTo>
                    <a:pt x="1422248" y="1192212"/>
                  </a:lnTo>
                  <a:lnTo>
                    <a:pt x="1415674" y="1194480"/>
                  </a:lnTo>
                  <a:lnTo>
                    <a:pt x="1408646" y="1196748"/>
                  </a:lnTo>
                  <a:lnTo>
                    <a:pt x="1401845" y="1198562"/>
                  </a:lnTo>
                  <a:lnTo>
                    <a:pt x="1395044" y="1200603"/>
                  </a:lnTo>
                  <a:lnTo>
                    <a:pt x="1388017" y="1202191"/>
                  </a:lnTo>
                  <a:lnTo>
                    <a:pt x="1380762" y="1203778"/>
                  </a:lnTo>
                  <a:lnTo>
                    <a:pt x="1373735" y="1205366"/>
                  </a:lnTo>
                  <a:lnTo>
                    <a:pt x="1366480" y="1206273"/>
                  </a:lnTo>
                  <a:lnTo>
                    <a:pt x="1359453" y="1207407"/>
                  </a:lnTo>
                  <a:lnTo>
                    <a:pt x="1351972" y="1208087"/>
                  </a:lnTo>
                  <a:lnTo>
                    <a:pt x="1344717" y="1208994"/>
                  </a:lnTo>
                  <a:lnTo>
                    <a:pt x="1337236" y="1209448"/>
                  </a:lnTo>
                  <a:lnTo>
                    <a:pt x="1329755" y="1209675"/>
                  </a:lnTo>
                  <a:lnTo>
                    <a:pt x="1322274" y="1209675"/>
                  </a:lnTo>
                  <a:lnTo>
                    <a:pt x="1314793" y="1209675"/>
                  </a:lnTo>
                  <a:lnTo>
                    <a:pt x="1307312" y="1209448"/>
                  </a:lnTo>
                  <a:lnTo>
                    <a:pt x="1300058" y="1208994"/>
                  </a:lnTo>
                  <a:lnTo>
                    <a:pt x="1292577" y="1208087"/>
                  </a:lnTo>
                  <a:lnTo>
                    <a:pt x="1285323" y="1207407"/>
                  </a:lnTo>
                  <a:lnTo>
                    <a:pt x="1278068" y="1206273"/>
                  </a:lnTo>
                  <a:lnTo>
                    <a:pt x="1271041" y="1205366"/>
                  </a:lnTo>
                  <a:lnTo>
                    <a:pt x="1263787" y="1203778"/>
                  </a:lnTo>
                  <a:lnTo>
                    <a:pt x="1256759" y="1202191"/>
                  </a:lnTo>
                  <a:lnTo>
                    <a:pt x="1249731" y="1200603"/>
                  </a:lnTo>
                  <a:lnTo>
                    <a:pt x="1242930" y="1198562"/>
                  </a:lnTo>
                  <a:lnTo>
                    <a:pt x="1235903" y="1196748"/>
                  </a:lnTo>
                  <a:lnTo>
                    <a:pt x="1229102" y="1194480"/>
                  </a:lnTo>
                  <a:lnTo>
                    <a:pt x="1222528" y="1192212"/>
                  </a:lnTo>
                  <a:lnTo>
                    <a:pt x="1215727" y="1189491"/>
                  </a:lnTo>
                  <a:lnTo>
                    <a:pt x="1209379" y="1186996"/>
                  </a:lnTo>
                  <a:lnTo>
                    <a:pt x="1202805" y="1184275"/>
                  </a:lnTo>
                  <a:lnTo>
                    <a:pt x="1196457" y="1181100"/>
                  </a:lnTo>
                  <a:lnTo>
                    <a:pt x="1189883" y="1177925"/>
                  </a:lnTo>
                  <a:lnTo>
                    <a:pt x="1183762" y="1174750"/>
                  </a:lnTo>
                  <a:lnTo>
                    <a:pt x="1177868" y="1171348"/>
                  </a:lnTo>
                  <a:lnTo>
                    <a:pt x="1171747" y="1167719"/>
                  </a:lnTo>
                  <a:lnTo>
                    <a:pt x="1165853" y="1164091"/>
                  </a:lnTo>
                  <a:lnTo>
                    <a:pt x="1159732" y="1160235"/>
                  </a:lnTo>
                  <a:lnTo>
                    <a:pt x="1154065" y="1156153"/>
                  </a:lnTo>
                  <a:lnTo>
                    <a:pt x="1148398" y="1151844"/>
                  </a:lnTo>
                  <a:lnTo>
                    <a:pt x="1142957" y="1147762"/>
                  </a:lnTo>
                  <a:lnTo>
                    <a:pt x="1137743" y="1143453"/>
                  </a:lnTo>
                  <a:lnTo>
                    <a:pt x="1132302" y="1139144"/>
                  </a:lnTo>
                  <a:lnTo>
                    <a:pt x="1127088" y="1134382"/>
                  </a:lnTo>
                  <a:lnTo>
                    <a:pt x="1121874" y="1129619"/>
                  </a:lnTo>
                  <a:lnTo>
                    <a:pt x="1117113" y="1124630"/>
                  </a:lnTo>
                  <a:lnTo>
                    <a:pt x="1112126" y="1119641"/>
                  </a:lnTo>
                  <a:lnTo>
                    <a:pt x="1107139" y="1114652"/>
                  </a:lnTo>
                  <a:lnTo>
                    <a:pt x="1102605" y="1109435"/>
                  </a:lnTo>
                  <a:lnTo>
                    <a:pt x="1098298" y="1103993"/>
                  </a:lnTo>
                  <a:lnTo>
                    <a:pt x="1093764" y="1098550"/>
                  </a:lnTo>
                  <a:lnTo>
                    <a:pt x="1089683" y="1093107"/>
                  </a:lnTo>
                  <a:lnTo>
                    <a:pt x="1085602" y="1087437"/>
                  </a:lnTo>
                  <a:lnTo>
                    <a:pt x="1081522" y="1081768"/>
                  </a:lnTo>
                  <a:lnTo>
                    <a:pt x="1077668" y="1075871"/>
                  </a:lnTo>
                  <a:lnTo>
                    <a:pt x="1074041" y="1069975"/>
                  </a:lnTo>
                  <a:lnTo>
                    <a:pt x="1070414" y="1063852"/>
                  </a:lnTo>
                  <a:lnTo>
                    <a:pt x="1067013" y="1057728"/>
                  </a:lnTo>
                  <a:lnTo>
                    <a:pt x="1063613" y="1051605"/>
                  </a:lnTo>
                  <a:lnTo>
                    <a:pt x="1060439" y="1045255"/>
                  </a:lnTo>
                  <a:lnTo>
                    <a:pt x="1057492" y="1038678"/>
                  </a:lnTo>
                  <a:lnTo>
                    <a:pt x="1054545" y="1032328"/>
                  </a:lnTo>
                  <a:lnTo>
                    <a:pt x="1052051" y="1025752"/>
                  </a:lnTo>
                  <a:lnTo>
                    <a:pt x="1049558" y="1019175"/>
                  </a:lnTo>
                  <a:lnTo>
                    <a:pt x="1047064" y="1012371"/>
                  </a:lnTo>
                  <a:lnTo>
                    <a:pt x="1044797" y="1005794"/>
                  </a:lnTo>
                  <a:lnTo>
                    <a:pt x="1042757" y="998764"/>
                  </a:lnTo>
                  <a:lnTo>
                    <a:pt x="1040943" y="991734"/>
                  </a:lnTo>
                  <a:lnTo>
                    <a:pt x="1039356" y="984930"/>
                  </a:lnTo>
                  <a:lnTo>
                    <a:pt x="1037769" y="977900"/>
                  </a:lnTo>
                  <a:lnTo>
                    <a:pt x="1036409" y="970643"/>
                  </a:lnTo>
                  <a:lnTo>
                    <a:pt x="1035276" y="963385"/>
                  </a:lnTo>
                  <a:lnTo>
                    <a:pt x="1034142" y="956128"/>
                  </a:lnTo>
                  <a:lnTo>
                    <a:pt x="1033462" y="949098"/>
                  </a:lnTo>
                  <a:lnTo>
                    <a:pt x="1032782" y="941614"/>
                  </a:lnTo>
                  <a:lnTo>
                    <a:pt x="1032102" y="934357"/>
                  </a:lnTo>
                  <a:lnTo>
                    <a:pt x="1031875" y="926873"/>
                  </a:lnTo>
                  <a:lnTo>
                    <a:pt x="1031875" y="919389"/>
                  </a:lnTo>
                  <a:lnTo>
                    <a:pt x="1031875" y="911905"/>
                  </a:lnTo>
                  <a:lnTo>
                    <a:pt x="1032102" y="904421"/>
                  </a:lnTo>
                  <a:lnTo>
                    <a:pt x="1032782" y="896937"/>
                  </a:lnTo>
                  <a:lnTo>
                    <a:pt x="1033462" y="889680"/>
                  </a:lnTo>
                  <a:lnTo>
                    <a:pt x="1034142" y="882196"/>
                  </a:lnTo>
                  <a:lnTo>
                    <a:pt x="1035276" y="874939"/>
                  </a:lnTo>
                  <a:lnTo>
                    <a:pt x="1036409" y="867682"/>
                  </a:lnTo>
                  <a:lnTo>
                    <a:pt x="1037769" y="860878"/>
                  </a:lnTo>
                  <a:lnTo>
                    <a:pt x="1039356" y="853621"/>
                  </a:lnTo>
                  <a:lnTo>
                    <a:pt x="1040943" y="846591"/>
                  </a:lnTo>
                  <a:lnTo>
                    <a:pt x="1042757" y="839560"/>
                  </a:lnTo>
                  <a:lnTo>
                    <a:pt x="1044797" y="832984"/>
                  </a:lnTo>
                  <a:lnTo>
                    <a:pt x="1047064" y="825953"/>
                  </a:lnTo>
                  <a:lnTo>
                    <a:pt x="1049558" y="819377"/>
                  </a:lnTo>
                  <a:lnTo>
                    <a:pt x="1052051" y="812800"/>
                  </a:lnTo>
                  <a:lnTo>
                    <a:pt x="1054545" y="806223"/>
                  </a:lnTo>
                  <a:lnTo>
                    <a:pt x="1057492" y="799646"/>
                  </a:lnTo>
                  <a:lnTo>
                    <a:pt x="1060439" y="793296"/>
                  </a:lnTo>
                  <a:lnTo>
                    <a:pt x="1063613" y="786946"/>
                  </a:lnTo>
                  <a:lnTo>
                    <a:pt x="1067013" y="780823"/>
                  </a:lnTo>
                  <a:lnTo>
                    <a:pt x="1070414" y="774700"/>
                  </a:lnTo>
                  <a:lnTo>
                    <a:pt x="1074041" y="768803"/>
                  </a:lnTo>
                  <a:lnTo>
                    <a:pt x="1077668" y="762907"/>
                  </a:lnTo>
                  <a:lnTo>
                    <a:pt x="1081522" y="756784"/>
                  </a:lnTo>
                  <a:lnTo>
                    <a:pt x="1085602" y="751114"/>
                  </a:lnTo>
                  <a:lnTo>
                    <a:pt x="1089683" y="745444"/>
                  </a:lnTo>
                  <a:lnTo>
                    <a:pt x="1093764" y="739775"/>
                  </a:lnTo>
                  <a:lnTo>
                    <a:pt x="1098298" y="734332"/>
                  </a:lnTo>
                  <a:lnTo>
                    <a:pt x="1102605" y="729116"/>
                  </a:lnTo>
                  <a:lnTo>
                    <a:pt x="1107139" y="723900"/>
                  </a:lnTo>
                  <a:lnTo>
                    <a:pt x="1112126" y="718684"/>
                  </a:lnTo>
                  <a:lnTo>
                    <a:pt x="1117113" y="713921"/>
                  </a:lnTo>
                  <a:lnTo>
                    <a:pt x="1121874" y="708932"/>
                  </a:lnTo>
                  <a:lnTo>
                    <a:pt x="1127088" y="704169"/>
                  </a:lnTo>
                  <a:lnTo>
                    <a:pt x="1132302" y="699634"/>
                  </a:lnTo>
                  <a:lnTo>
                    <a:pt x="1137743" y="695098"/>
                  </a:lnTo>
                  <a:lnTo>
                    <a:pt x="1142957" y="690562"/>
                  </a:lnTo>
                  <a:lnTo>
                    <a:pt x="1148398" y="686480"/>
                  </a:lnTo>
                  <a:lnTo>
                    <a:pt x="1154065" y="682398"/>
                  </a:lnTo>
                  <a:lnTo>
                    <a:pt x="1159732" y="678543"/>
                  </a:lnTo>
                  <a:lnTo>
                    <a:pt x="1165853" y="674687"/>
                  </a:lnTo>
                  <a:lnTo>
                    <a:pt x="1171747" y="670832"/>
                  </a:lnTo>
                  <a:lnTo>
                    <a:pt x="1177868" y="667203"/>
                  </a:lnTo>
                  <a:lnTo>
                    <a:pt x="1183762" y="663802"/>
                  </a:lnTo>
                  <a:lnTo>
                    <a:pt x="1189883" y="660400"/>
                  </a:lnTo>
                  <a:lnTo>
                    <a:pt x="1196457" y="657225"/>
                  </a:lnTo>
                  <a:lnTo>
                    <a:pt x="1202805" y="654503"/>
                  </a:lnTo>
                  <a:lnTo>
                    <a:pt x="1209379" y="651555"/>
                  </a:lnTo>
                  <a:lnTo>
                    <a:pt x="1215727" y="648834"/>
                  </a:lnTo>
                  <a:lnTo>
                    <a:pt x="1222528" y="646566"/>
                  </a:lnTo>
                  <a:lnTo>
                    <a:pt x="1229102" y="643844"/>
                  </a:lnTo>
                  <a:lnTo>
                    <a:pt x="1235903" y="641803"/>
                  </a:lnTo>
                  <a:lnTo>
                    <a:pt x="1242930" y="639762"/>
                  </a:lnTo>
                  <a:lnTo>
                    <a:pt x="1249731" y="637948"/>
                  </a:lnTo>
                  <a:lnTo>
                    <a:pt x="1256759" y="636134"/>
                  </a:lnTo>
                  <a:lnTo>
                    <a:pt x="1263787" y="634546"/>
                  </a:lnTo>
                  <a:lnTo>
                    <a:pt x="1271041" y="633412"/>
                  </a:lnTo>
                  <a:lnTo>
                    <a:pt x="1278068" y="632052"/>
                  </a:lnTo>
                  <a:lnTo>
                    <a:pt x="1285323" y="631144"/>
                  </a:lnTo>
                  <a:lnTo>
                    <a:pt x="1292577" y="630237"/>
                  </a:lnTo>
                  <a:lnTo>
                    <a:pt x="1300058" y="629557"/>
                  </a:lnTo>
                  <a:lnTo>
                    <a:pt x="1307312" y="629330"/>
                  </a:lnTo>
                  <a:lnTo>
                    <a:pt x="1314793" y="628877"/>
                  </a:lnTo>
                  <a:lnTo>
                    <a:pt x="1322274" y="628650"/>
                  </a:lnTo>
                  <a:close/>
                  <a:moveTo>
                    <a:pt x="1872408" y="450081"/>
                  </a:moveTo>
                  <a:lnTo>
                    <a:pt x="1872408" y="463897"/>
                  </a:lnTo>
                  <a:lnTo>
                    <a:pt x="1864899" y="464803"/>
                  </a:lnTo>
                  <a:lnTo>
                    <a:pt x="1857846" y="465709"/>
                  </a:lnTo>
                  <a:lnTo>
                    <a:pt x="1851474" y="467068"/>
                  </a:lnTo>
                  <a:lnTo>
                    <a:pt x="1845558" y="468880"/>
                  </a:lnTo>
                  <a:lnTo>
                    <a:pt x="1839870" y="470691"/>
                  </a:lnTo>
                  <a:lnTo>
                    <a:pt x="1834864" y="472730"/>
                  </a:lnTo>
                  <a:lnTo>
                    <a:pt x="1830313" y="474995"/>
                  </a:lnTo>
                  <a:lnTo>
                    <a:pt x="1826218" y="477939"/>
                  </a:lnTo>
                  <a:lnTo>
                    <a:pt x="1822577" y="480657"/>
                  </a:lnTo>
                  <a:lnTo>
                    <a:pt x="1819391" y="483827"/>
                  </a:lnTo>
                  <a:lnTo>
                    <a:pt x="1816888" y="487451"/>
                  </a:lnTo>
                  <a:lnTo>
                    <a:pt x="1814840" y="491075"/>
                  </a:lnTo>
                  <a:lnTo>
                    <a:pt x="1813020" y="495152"/>
                  </a:lnTo>
                  <a:lnTo>
                    <a:pt x="1811882" y="499228"/>
                  </a:lnTo>
                  <a:lnTo>
                    <a:pt x="1811200" y="503984"/>
                  </a:lnTo>
                  <a:lnTo>
                    <a:pt x="1810745" y="508514"/>
                  </a:lnTo>
                  <a:lnTo>
                    <a:pt x="1810745" y="511911"/>
                  </a:lnTo>
                  <a:lnTo>
                    <a:pt x="1811427" y="515309"/>
                  </a:lnTo>
                  <a:lnTo>
                    <a:pt x="1811882" y="518253"/>
                  </a:lnTo>
                  <a:lnTo>
                    <a:pt x="1812565" y="521424"/>
                  </a:lnTo>
                  <a:lnTo>
                    <a:pt x="1813703" y="524594"/>
                  </a:lnTo>
                  <a:lnTo>
                    <a:pt x="1815068" y="527312"/>
                  </a:lnTo>
                  <a:lnTo>
                    <a:pt x="1816206" y="530257"/>
                  </a:lnTo>
                  <a:lnTo>
                    <a:pt x="1818026" y="532974"/>
                  </a:lnTo>
                  <a:lnTo>
                    <a:pt x="1819846" y="535692"/>
                  </a:lnTo>
                  <a:lnTo>
                    <a:pt x="1821894" y="537957"/>
                  </a:lnTo>
                  <a:lnTo>
                    <a:pt x="1823942" y="540222"/>
                  </a:lnTo>
                  <a:lnTo>
                    <a:pt x="1826218" y="542487"/>
                  </a:lnTo>
                  <a:lnTo>
                    <a:pt x="1828265" y="544298"/>
                  </a:lnTo>
                  <a:lnTo>
                    <a:pt x="1830541" y="546337"/>
                  </a:lnTo>
                  <a:lnTo>
                    <a:pt x="1832816" y="547922"/>
                  </a:lnTo>
                  <a:lnTo>
                    <a:pt x="1835547" y="549508"/>
                  </a:lnTo>
                  <a:lnTo>
                    <a:pt x="1841463" y="552905"/>
                  </a:lnTo>
                  <a:lnTo>
                    <a:pt x="1849654" y="557208"/>
                  </a:lnTo>
                  <a:lnTo>
                    <a:pt x="1860349" y="562191"/>
                  </a:lnTo>
                  <a:lnTo>
                    <a:pt x="1873319" y="568079"/>
                  </a:lnTo>
                  <a:lnTo>
                    <a:pt x="1877187" y="569891"/>
                  </a:lnTo>
                  <a:lnTo>
                    <a:pt x="1880827" y="571703"/>
                  </a:lnTo>
                  <a:lnTo>
                    <a:pt x="1883785" y="573515"/>
                  </a:lnTo>
                  <a:lnTo>
                    <a:pt x="1886516" y="575327"/>
                  </a:lnTo>
                  <a:lnTo>
                    <a:pt x="1888564" y="577139"/>
                  </a:lnTo>
                  <a:lnTo>
                    <a:pt x="1890384" y="578497"/>
                  </a:lnTo>
                  <a:lnTo>
                    <a:pt x="1891749" y="580083"/>
                  </a:lnTo>
                  <a:lnTo>
                    <a:pt x="1892660" y="581895"/>
                  </a:lnTo>
                  <a:lnTo>
                    <a:pt x="1893342" y="583480"/>
                  </a:lnTo>
                  <a:lnTo>
                    <a:pt x="1894025" y="585518"/>
                  </a:lnTo>
                  <a:lnTo>
                    <a:pt x="1894707" y="590501"/>
                  </a:lnTo>
                  <a:lnTo>
                    <a:pt x="1895390" y="596163"/>
                  </a:lnTo>
                  <a:lnTo>
                    <a:pt x="1895390" y="602958"/>
                  </a:lnTo>
                  <a:lnTo>
                    <a:pt x="1895390" y="605675"/>
                  </a:lnTo>
                  <a:lnTo>
                    <a:pt x="1894707" y="608167"/>
                  </a:lnTo>
                  <a:lnTo>
                    <a:pt x="1894025" y="610205"/>
                  </a:lnTo>
                  <a:lnTo>
                    <a:pt x="1892660" y="611791"/>
                  </a:lnTo>
                  <a:lnTo>
                    <a:pt x="1890839" y="613149"/>
                  </a:lnTo>
                  <a:lnTo>
                    <a:pt x="1888791" y="614055"/>
                  </a:lnTo>
                  <a:lnTo>
                    <a:pt x="1886061" y="614735"/>
                  </a:lnTo>
                  <a:lnTo>
                    <a:pt x="1883330" y="614961"/>
                  </a:lnTo>
                  <a:lnTo>
                    <a:pt x="1880145" y="614735"/>
                  </a:lnTo>
                  <a:lnTo>
                    <a:pt x="1878552" y="614055"/>
                  </a:lnTo>
                  <a:lnTo>
                    <a:pt x="1877414" y="613602"/>
                  </a:lnTo>
                  <a:lnTo>
                    <a:pt x="1876277" y="613149"/>
                  </a:lnTo>
                  <a:lnTo>
                    <a:pt x="1875594" y="612243"/>
                  </a:lnTo>
                  <a:lnTo>
                    <a:pt x="1874684" y="611564"/>
                  </a:lnTo>
                  <a:lnTo>
                    <a:pt x="1874229" y="610432"/>
                  </a:lnTo>
                  <a:lnTo>
                    <a:pt x="1873774" y="609299"/>
                  </a:lnTo>
                  <a:lnTo>
                    <a:pt x="1873546" y="607487"/>
                  </a:lnTo>
                  <a:lnTo>
                    <a:pt x="1872863" y="602731"/>
                  </a:lnTo>
                  <a:lnTo>
                    <a:pt x="1872408" y="596616"/>
                  </a:lnTo>
                  <a:lnTo>
                    <a:pt x="1872408" y="588689"/>
                  </a:lnTo>
                  <a:lnTo>
                    <a:pt x="1872408" y="577818"/>
                  </a:lnTo>
                  <a:lnTo>
                    <a:pt x="1811655" y="577818"/>
                  </a:lnTo>
                  <a:lnTo>
                    <a:pt x="1811655" y="586424"/>
                  </a:lnTo>
                  <a:lnTo>
                    <a:pt x="1811882" y="593445"/>
                  </a:lnTo>
                  <a:lnTo>
                    <a:pt x="1812338" y="596616"/>
                  </a:lnTo>
                  <a:lnTo>
                    <a:pt x="1813020" y="600013"/>
                  </a:lnTo>
                  <a:lnTo>
                    <a:pt x="1813475" y="602958"/>
                  </a:lnTo>
                  <a:lnTo>
                    <a:pt x="1814158" y="605902"/>
                  </a:lnTo>
                  <a:lnTo>
                    <a:pt x="1815296" y="608620"/>
                  </a:lnTo>
                  <a:lnTo>
                    <a:pt x="1816206" y="611338"/>
                  </a:lnTo>
                  <a:lnTo>
                    <a:pt x="1817343" y="613829"/>
                  </a:lnTo>
                  <a:lnTo>
                    <a:pt x="1818936" y="616094"/>
                  </a:lnTo>
                  <a:lnTo>
                    <a:pt x="1820074" y="618359"/>
                  </a:lnTo>
                  <a:lnTo>
                    <a:pt x="1821894" y="620623"/>
                  </a:lnTo>
                  <a:lnTo>
                    <a:pt x="1823715" y="622435"/>
                  </a:lnTo>
                  <a:lnTo>
                    <a:pt x="1825535" y="624247"/>
                  </a:lnTo>
                  <a:lnTo>
                    <a:pt x="1827583" y="626059"/>
                  </a:lnTo>
                  <a:lnTo>
                    <a:pt x="1829631" y="627418"/>
                  </a:lnTo>
                  <a:lnTo>
                    <a:pt x="1834409" y="630136"/>
                  </a:lnTo>
                  <a:lnTo>
                    <a:pt x="1839415" y="632627"/>
                  </a:lnTo>
                  <a:lnTo>
                    <a:pt x="1844193" y="634665"/>
                  </a:lnTo>
                  <a:lnTo>
                    <a:pt x="1849654" y="636704"/>
                  </a:lnTo>
                  <a:lnTo>
                    <a:pt x="1855115" y="638289"/>
                  </a:lnTo>
                  <a:lnTo>
                    <a:pt x="1860576" y="639421"/>
                  </a:lnTo>
                  <a:lnTo>
                    <a:pt x="1866492" y="640327"/>
                  </a:lnTo>
                  <a:lnTo>
                    <a:pt x="1872408" y="641007"/>
                  </a:lnTo>
                  <a:lnTo>
                    <a:pt x="1872408" y="657993"/>
                  </a:lnTo>
                  <a:lnTo>
                    <a:pt x="1900396" y="657993"/>
                  </a:lnTo>
                  <a:lnTo>
                    <a:pt x="1900396" y="641460"/>
                  </a:lnTo>
                  <a:lnTo>
                    <a:pt x="1907905" y="640554"/>
                  </a:lnTo>
                  <a:lnTo>
                    <a:pt x="1914959" y="639421"/>
                  </a:lnTo>
                  <a:lnTo>
                    <a:pt x="1921557" y="637610"/>
                  </a:lnTo>
                  <a:lnTo>
                    <a:pt x="1927474" y="635798"/>
                  </a:lnTo>
                  <a:lnTo>
                    <a:pt x="1933162" y="633533"/>
                  </a:lnTo>
                  <a:lnTo>
                    <a:pt x="1938396" y="631042"/>
                  </a:lnTo>
                  <a:lnTo>
                    <a:pt x="1943174" y="628324"/>
                  </a:lnTo>
                  <a:lnTo>
                    <a:pt x="1947270" y="624927"/>
                  </a:lnTo>
                  <a:lnTo>
                    <a:pt x="1950910" y="621529"/>
                  </a:lnTo>
                  <a:lnTo>
                    <a:pt x="1953868" y="617679"/>
                  </a:lnTo>
                  <a:lnTo>
                    <a:pt x="1956826" y="613602"/>
                  </a:lnTo>
                  <a:lnTo>
                    <a:pt x="1958874" y="609299"/>
                  </a:lnTo>
                  <a:lnTo>
                    <a:pt x="1960695" y="604317"/>
                  </a:lnTo>
                  <a:lnTo>
                    <a:pt x="1962060" y="599107"/>
                  </a:lnTo>
                  <a:lnTo>
                    <a:pt x="1962515" y="593672"/>
                  </a:lnTo>
                  <a:lnTo>
                    <a:pt x="1962743" y="588010"/>
                  </a:lnTo>
                  <a:lnTo>
                    <a:pt x="1962743" y="584613"/>
                  </a:lnTo>
                  <a:lnTo>
                    <a:pt x="1962515" y="581215"/>
                  </a:lnTo>
                  <a:lnTo>
                    <a:pt x="1962060" y="577818"/>
                  </a:lnTo>
                  <a:lnTo>
                    <a:pt x="1961377" y="574647"/>
                  </a:lnTo>
                  <a:lnTo>
                    <a:pt x="1960695" y="571929"/>
                  </a:lnTo>
                  <a:lnTo>
                    <a:pt x="1959557" y="568985"/>
                  </a:lnTo>
                  <a:lnTo>
                    <a:pt x="1958419" y="566267"/>
                  </a:lnTo>
                  <a:lnTo>
                    <a:pt x="1957054" y="563550"/>
                  </a:lnTo>
                  <a:lnTo>
                    <a:pt x="1953868" y="559020"/>
                  </a:lnTo>
                  <a:lnTo>
                    <a:pt x="1950683" y="555170"/>
                  </a:lnTo>
                  <a:lnTo>
                    <a:pt x="1948862" y="553358"/>
                  </a:lnTo>
                  <a:lnTo>
                    <a:pt x="1947042" y="551546"/>
                  </a:lnTo>
                  <a:lnTo>
                    <a:pt x="1944994" y="549961"/>
                  </a:lnTo>
                  <a:lnTo>
                    <a:pt x="1942719" y="548375"/>
                  </a:lnTo>
                  <a:lnTo>
                    <a:pt x="1937713" y="545657"/>
                  </a:lnTo>
                  <a:lnTo>
                    <a:pt x="1930659" y="542034"/>
                  </a:lnTo>
                  <a:lnTo>
                    <a:pt x="1921785" y="537957"/>
                  </a:lnTo>
                  <a:lnTo>
                    <a:pt x="1911318" y="532974"/>
                  </a:lnTo>
                  <a:lnTo>
                    <a:pt x="1899031" y="527539"/>
                  </a:lnTo>
                  <a:lnTo>
                    <a:pt x="1889474" y="523236"/>
                  </a:lnTo>
                  <a:lnTo>
                    <a:pt x="1882875" y="519612"/>
                  </a:lnTo>
                  <a:lnTo>
                    <a:pt x="1878552" y="517120"/>
                  </a:lnTo>
                  <a:lnTo>
                    <a:pt x="1877187" y="515988"/>
                  </a:lnTo>
                  <a:lnTo>
                    <a:pt x="1876049" y="514629"/>
                  </a:lnTo>
                  <a:lnTo>
                    <a:pt x="1875139" y="513270"/>
                  </a:lnTo>
                  <a:lnTo>
                    <a:pt x="1874229" y="511458"/>
                  </a:lnTo>
                  <a:lnTo>
                    <a:pt x="1873774" y="509647"/>
                  </a:lnTo>
                  <a:lnTo>
                    <a:pt x="1873319" y="507608"/>
                  </a:lnTo>
                  <a:lnTo>
                    <a:pt x="1872863" y="505117"/>
                  </a:lnTo>
                  <a:lnTo>
                    <a:pt x="1872863" y="502626"/>
                  </a:lnTo>
                  <a:lnTo>
                    <a:pt x="1872863" y="499681"/>
                  </a:lnTo>
                  <a:lnTo>
                    <a:pt x="1873546" y="497190"/>
                  </a:lnTo>
                  <a:lnTo>
                    <a:pt x="1874456" y="495152"/>
                  </a:lnTo>
                  <a:lnTo>
                    <a:pt x="1875594" y="493340"/>
                  </a:lnTo>
                  <a:lnTo>
                    <a:pt x="1877187" y="491981"/>
                  </a:lnTo>
                  <a:lnTo>
                    <a:pt x="1879235" y="491075"/>
                  </a:lnTo>
                  <a:lnTo>
                    <a:pt x="1881282" y="490622"/>
                  </a:lnTo>
                  <a:lnTo>
                    <a:pt x="1883785" y="490169"/>
                  </a:lnTo>
                  <a:lnTo>
                    <a:pt x="1887199" y="490622"/>
                  </a:lnTo>
                  <a:lnTo>
                    <a:pt x="1889702" y="491301"/>
                  </a:lnTo>
                  <a:lnTo>
                    <a:pt x="1890839" y="491528"/>
                  </a:lnTo>
                  <a:lnTo>
                    <a:pt x="1891522" y="492207"/>
                  </a:lnTo>
                  <a:lnTo>
                    <a:pt x="1892432" y="493113"/>
                  </a:lnTo>
                  <a:lnTo>
                    <a:pt x="1892887" y="493793"/>
                  </a:lnTo>
                  <a:lnTo>
                    <a:pt x="1894025" y="496284"/>
                  </a:lnTo>
                  <a:lnTo>
                    <a:pt x="1894480" y="499455"/>
                  </a:lnTo>
                  <a:lnTo>
                    <a:pt x="1894935" y="503758"/>
                  </a:lnTo>
                  <a:lnTo>
                    <a:pt x="1895163" y="508967"/>
                  </a:lnTo>
                  <a:lnTo>
                    <a:pt x="1895163" y="516215"/>
                  </a:lnTo>
                  <a:lnTo>
                    <a:pt x="1955689" y="516215"/>
                  </a:lnTo>
                  <a:lnTo>
                    <a:pt x="1956371" y="511458"/>
                  </a:lnTo>
                  <a:lnTo>
                    <a:pt x="1956371" y="508061"/>
                  </a:lnTo>
                  <a:lnTo>
                    <a:pt x="1955916" y="503305"/>
                  </a:lnTo>
                  <a:lnTo>
                    <a:pt x="1955461" y="498775"/>
                  </a:lnTo>
                  <a:lnTo>
                    <a:pt x="1954551" y="494699"/>
                  </a:lnTo>
                  <a:lnTo>
                    <a:pt x="1952958" y="490848"/>
                  </a:lnTo>
                  <a:lnTo>
                    <a:pt x="1950910" y="487225"/>
                  </a:lnTo>
                  <a:lnTo>
                    <a:pt x="1948635" y="483601"/>
                  </a:lnTo>
                  <a:lnTo>
                    <a:pt x="1945677" y="480430"/>
                  </a:lnTo>
                  <a:lnTo>
                    <a:pt x="1942264" y="477712"/>
                  </a:lnTo>
                  <a:lnTo>
                    <a:pt x="1938623" y="474995"/>
                  </a:lnTo>
                  <a:lnTo>
                    <a:pt x="1934527" y="472730"/>
                  </a:lnTo>
                  <a:lnTo>
                    <a:pt x="1929976" y="470465"/>
                  </a:lnTo>
                  <a:lnTo>
                    <a:pt x="1924971" y="468653"/>
                  </a:lnTo>
                  <a:lnTo>
                    <a:pt x="1919510" y="467068"/>
                  </a:lnTo>
                  <a:lnTo>
                    <a:pt x="1913593" y="465709"/>
                  </a:lnTo>
                  <a:lnTo>
                    <a:pt x="1907222" y="464803"/>
                  </a:lnTo>
                  <a:lnTo>
                    <a:pt x="1900396" y="463897"/>
                  </a:lnTo>
                  <a:lnTo>
                    <a:pt x="1900396" y="450081"/>
                  </a:lnTo>
                  <a:lnTo>
                    <a:pt x="1872408" y="450081"/>
                  </a:lnTo>
                  <a:close/>
                  <a:moveTo>
                    <a:pt x="1886971" y="384175"/>
                  </a:moveTo>
                  <a:lnTo>
                    <a:pt x="1895390" y="384401"/>
                  </a:lnTo>
                  <a:lnTo>
                    <a:pt x="1904264" y="384854"/>
                  </a:lnTo>
                  <a:lnTo>
                    <a:pt x="1912911" y="385987"/>
                  </a:lnTo>
                  <a:lnTo>
                    <a:pt x="1921102" y="387572"/>
                  </a:lnTo>
                  <a:lnTo>
                    <a:pt x="1929294" y="389610"/>
                  </a:lnTo>
                  <a:lnTo>
                    <a:pt x="1937713" y="391649"/>
                  </a:lnTo>
                  <a:lnTo>
                    <a:pt x="1945449" y="394367"/>
                  </a:lnTo>
                  <a:lnTo>
                    <a:pt x="1953186" y="397537"/>
                  </a:lnTo>
                  <a:lnTo>
                    <a:pt x="1960922" y="400935"/>
                  </a:lnTo>
                  <a:lnTo>
                    <a:pt x="1968204" y="404558"/>
                  </a:lnTo>
                  <a:lnTo>
                    <a:pt x="1975485" y="408635"/>
                  </a:lnTo>
                  <a:lnTo>
                    <a:pt x="1982084" y="412938"/>
                  </a:lnTo>
                  <a:lnTo>
                    <a:pt x="1988910" y="417921"/>
                  </a:lnTo>
                  <a:lnTo>
                    <a:pt x="1995281" y="422677"/>
                  </a:lnTo>
                  <a:lnTo>
                    <a:pt x="2001652" y="428113"/>
                  </a:lnTo>
                  <a:lnTo>
                    <a:pt x="2007568" y="433775"/>
                  </a:lnTo>
                  <a:lnTo>
                    <a:pt x="2013257" y="439890"/>
                  </a:lnTo>
                  <a:lnTo>
                    <a:pt x="2018718" y="446005"/>
                  </a:lnTo>
                  <a:lnTo>
                    <a:pt x="2023496" y="452346"/>
                  </a:lnTo>
                  <a:lnTo>
                    <a:pt x="2028502" y="459141"/>
                  </a:lnTo>
                  <a:lnTo>
                    <a:pt x="2032825" y="465709"/>
                  </a:lnTo>
                  <a:lnTo>
                    <a:pt x="2036921" y="472956"/>
                  </a:lnTo>
                  <a:lnTo>
                    <a:pt x="2040562" y="480430"/>
                  </a:lnTo>
                  <a:lnTo>
                    <a:pt x="2043975" y="487904"/>
                  </a:lnTo>
                  <a:lnTo>
                    <a:pt x="2047161" y="495605"/>
                  </a:lnTo>
                  <a:lnTo>
                    <a:pt x="2049891" y="503305"/>
                  </a:lnTo>
                  <a:lnTo>
                    <a:pt x="2052394" y="511685"/>
                  </a:lnTo>
                  <a:lnTo>
                    <a:pt x="2054214" y="519838"/>
                  </a:lnTo>
                  <a:lnTo>
                    <a:pt x="2055580" y="528218"/>
                  </a:lnTo>
                  <a:lnTo>
                    <a:pt x="2056717" y="536598"/>
                  </a:lnTo>
                  <a:lnTo>
                    <a:pt x="2057172" y="545431"/>
                  </a:lnTo>
                  <a:lnTo>
                    <a:pt x="2057400" y="553811"/>
                  </a:lnTo>
                  <a:lnTo>
                    <a:pt x="2057172" y="562644"/>
                  </a:lnTo>
                  <a:lnTo>
                    <a:pt x="2056717" y="571476"/>
                  </a:lnTo>
                  <a:lnTo>
                    <a:pt x="2055580" y="579856"/>
                  </a:lnTo>
                  <a:lnTo>
                    <a:pt x="2054214" y="588010"/>
                  </a:lnTo>
                  <a:lnTo>
                    <a:pt x="2052394" y="596390"/>
                  </a:lnTo>
                  <a:lnTo>
                    <a:pt x="2049891" y="604543"/>
                  </a:lnTo>
                  <a:lnTo>
                    <a:pt x="2047161" y="612243"/>
                  </a:lnTo>
                  <a:lnTo>
                    <a:pt x="2043975" y="619944"/>
                  </a:lnTo>
                  <a:lnTo>
                    <a:pt x="2040562" y="627418"/>
                  </a:lnTo>
                  <a:lnTo>
                    <a:pt x="2036921" y="634892"/>
                  </a:lnTo>
                  <a:lnTo>
                    <a:pt x="2032825" y="642139"/>
                  </a:lnTo>
                  <a:lnTo>
                    <a:pt x="2028502" y="648934"/>
                  </a:lnTo>
                  <a:lnTo>
                    <a:pt x="2023496" y="655502"/>
                  </a:lnTo>
                  <a:lnTo>
                    <a:pt x="2018718" y="662070"/>
                  </a:lnTo>
                  <a:lnTo>
                    <a:pt x="2013257" y="668185"/>
                  </a:lnTo>
                  <a:lnTo>
                    <a:pt x="2007568" y="674073"/>
                  </a:lnTo>
                  <a:lnTo>
                    <a:pt x="2001652" y="679736"/>
                  </a:lnTo>
                  <a:lnTo>
                    <a:pt x="1995281" y="685171"/>
                  </a:lnTo>
                  <a:lnTo>
                    <a:pt x="1988910" y="690154"/>
                  </a:lnTo>
                  <a:lnTo>
                    <a:pt x="1982084" y="694683"/>
                  </a:lnTo>
                  <a:lnTo>
                    <a:pt x="1975485" y="699440"/>
                  </a:lnTo>
                  <a:lnTo>
                    <a:pt x="1968204" y="703516"/>
                  </a:lnTo>
                  <a:lnTo>
                    <a:pt x="1960922" y="707140"/>
                  </a:lnTo>
                  <a:lnTo>
                    <a:pt x="1953186" y="710537"/>
                  </a:lnTo>
                  <a:lnTo>
                    <a:pt x="1945449" y="713482"/>
                  </a:lnTo>
                  <a:lnTo>
                    <a:pt x="1937713" y="716199"/>
                  </a:lnTo>
                  <a:lnTo>
                    <a:pt x="1929294" y="718464"/>
                  </a:lnTo>
                  <a:lnTo>
                    <a:pt x="1921102" y="720503"/>
                  </a:lnTo>
                  <a:lnTo>
                    <a:pt x="1912911" y="722088"/>
                  </a:lnTo>
                  <a:lnTo>
                    <a:pt x="1904264" y="722994"/>
                  </a:lnTo>
                  <a:lnTo>
                    <a:pt x="1895390" y="723673"/>
                  </a:lnTo>
                  <a:lnTo>
                    <a:pt x="1886971" y="723900"/>
                  </a:lnTo>
                  <a:lnTo>
                    <a:pt x="1878097" y="723673"/>
                  </a:lnTo>
                  <a:lnTo>
                    <a:pt x="1869223" y="722994"/>
                  </a:lnTo>
                  <a:lnTo>
                    <a:pt x="1860804" y="722088"/>
                  </a:lnTo>
                  <a:lnTo>
                    <a:pt x="1852612" y="720503"/>
                  </a:lnTo>
                  <a:lnTo>
                    <a:pt x="1844193" y="718464"/>
                  </a:lnTo>
                  <a:lnTo>
                    <a:pt x="1836002" y="716199"/>
                  </a:lnTo>
                  <a:lnTo>
                    <a:pt x="1828265" y="713482"/>
                  </a:lnTo>
                  <a:lnTo>
                    <a:pt x="1820529" y="710537"/>
                  </a:lnTo>
                  <a:lnTo>
                    <a:pt x="1812565" y="707140"/>
                  </a:lnTo>
                  <a:lnTo>
                    <a:pt x="1805511" y="703516"/>
                  </a:lnTo>
                  <a:lnTo>
                    <a:pt x="1798230" y="699440"/>
                  </a:lnTo>
                  <a:lnTo>
                    <a:pt x="1791404" y="694683"/>
                  </a:lnTo>
                  <a:lnTo>
                    <a:pt x="1784805" y="690154"/>
                  </a:lnTo>
                  <a:lnTo>
                    <a:pt x="1778206" y="685171"/>
                  </a:lnTo>
                  <a:lnTo>
                    <a:pt x="1772063" y="679736"/>
                  </a:lnTo>
                  <a:lnTo>
                    <a:pt x="1766146" y="674073"/>
                  </a:lnTo>
                  <a:lnTo>
                    <a:pt x="1760458" y="668185"/>
                  </a:lnTo>
                  <a:lnTo>
                    <a:pt x="1754997" y="662070"/>
                  </a:lnTo>
                  <a:lnTo>
                    <a:pt x="1749991" y="655502"/>
                  </a:lnTo>
                  <a:lnTo>
                    <a:pt x="1745213" y="648934"/>
                  </a:lnTo>
                  <a:lnTo>
                    <a:pt x="1740662" y="642139"/>
                  </a:lnTo>
                  <a:lnTo>
                    <a:pt x="1736566" y="634892"/>
                  </a:lnTo>
                  <a:lnTo>
                    <a:pt x="1732925" y="627418"/>
                  </a:lnTo>
                  <a:lnTo>
                    <a:pt x="1729512" y="619944"/>
                  </a:lnTo>
                  <a:lnTo>
                    <a:pt x="1726554" y="612243"/>
                  </a:lnTo>
                  <a:lnTo>
                    <a:pt x="1723596" y="604543"/>
                  </a:lnTo>
                  <a:lnTo>
                    <a:pt x="1721548" y="596390"/>
                  </a:lnTo>
                  <a:lnTo>
                    <a:pt x="1719500" y="588010"/>
                  </a:lnTo>
                  <a:lnTo>
                    <a:pt x="1717908" y="579856"/>
                  </a:lnTo>
                  <a:lnTo>
                    <a:pt x="1716997" y="571476"/>
                  </a:lnTo>
                  <a:lnTo>
                    <a:pt x="1716315" y="562644"/>
                  </a:lnTo>
                  <a:lnTo>
                    <a:pt x="1716087" y="553811"/>
                  </a:lnTo>
                  <a:lnTo>
                    <a:pt x="1716315" y="545431"/>
                  </a:lnTo>
                  <a:lnTo>
                    <a:pt x="1716997" y="536598"/>
                  </a:lnTo>
                  <a:lnTo>
                    <a:pt x="1717908" y="528218"/>
                  </a:lnTo>
                  <a:lnTo>
                    <a:pt x="1719500" y="519838"/>
                  </a:lnTo>
                  <a:lnTo>
                    <a:pt x="1721548" y="511685"/>
                  </a:lnTo>
                  <a:lnTo>
                    <a:pt x="1723596" y="503305"/>
                  </a:lnTo>
                  <a:lnTo>
                    <a:pt x="1726554" y="495605"/>
                  </a:lnTo>
                  <a:lnTo>
                    <a:pt x="1729512" y="487904"/>
                  </a:lnTo>
                  <a:lnTo>
                    <a:pt x="1732925" y="480430"/>
                  </a:lnTo>
                  <a:lnTo>
                    <a:pt x="1736566" y="472956"/>
                  </a:lnTo>
                  <a:lnTo>
                    <a:pt x="1740662" y="465709"/>
                  </a:lnTo>
                  <a:lnTo>
                    <a:pt x="1745213" y="459141"/>
                  </a:lnTo>
                  <a:lnTo>
                    <a:pt x="1749991" y="452346"/>
                  </a:lnTo>
                  <a:lnTo>
                    <a:pt x="1754997" y="446005"/>
                  </a:lnTo>
                  <a:lnTo>
                    <a:pt x="1760458" y="439890"/>
                  </a:lnTo>
                  <a:lnTo>
                    <a:pt x="1766146" y="433775"/>
                  </a:lnTo>
                  <a:lnTo>
                    <a:pt x="1772063" y="428113"/>
                  </a:lnTo>
                  <a:lnTo>
                    <a:pt x="1778206" y="422677"/>
                  </a:lnTo>
                  <a:lnTo>
                    <a:pt x="1784805" y="417921"/>
                  </a:lnTo>
                  <a:lnTo>
                    <a:pt x="1791404" y="412938"/>
                  </a:lnTo>
                  <a:lnTo>
                    <a:pt x="1798230" y="408635"/>
                  </a:lnTo>
                  <a:lnTo>
                    <a:pt x="1805511" y="404558"/>
                  </a:lnTo>
                  <a:lnTo>
                    <a:pt x="1812565" y="400935"/>
                  </a:lnTo>
                  <a:lnTo>
                    <a:pt x="1820529" y="397537"/>
                  </a:lnTo>
                  <a:lnTo>
                    <a:pt x="1828265" y="394367"/>
                  </a:lnTo>
                  <a:lnTo>
                    <a:pt x="1836002" y="391649"/>
                  </a:lnTo>
                  <a:lnTo>
                    <a:pt x="1844193" y="389610"/>
                  </a:lnTo>
                  <a:lnTo>
                    <a:pt x="1852612" y="387572"/>
                  </a:lnTo>
                  <a:lnTo>
                    <a:pt x="1860804" y="385987"/>
                  </a:lnTo>
                  <a:lnTo>
                    <a:pt x="1869223" y="384854"/>
                  </a:lnTo>
                  <a:lnTo>
                    <a:pt x="1878097" y="384401"/>
                  </a:lnTo>
                  <a:lnTo>
                    <a:pt x="1886971" y="384175"/>
                  </a:lnTo>
                  <a:close/>
                  <a:moveTo>
                    <a:pt x="1493053" y="58920"/>
                  </a:moveTo>
                  <a:lnTo>
                    <a:pt x="1493053" y="71384"/>
                  </a:lnTo>
                  <a:lnTo>
                    <a:pt x="1486255" y="72064"/>
                  </a:lnTo>
                  <a:lnTo>
                    <a:pt x="1480136" y="72970"/>
                  </a:lnTo>
                  <a:lnTo>
                    <a:pt x="1474471" y="74103"/>
                  </a:lnTo>
                  <a:lnTo>
                    <a:pt x="1469032" y="75463"/>
                  </a:lnTo>
                  <a:lnTo>
                    <a:pt x="1464046" y="77276"/>
                  </a:lnTo>
                  <a:lnTo>
                    <a:pt x="1459741" y="79089"/>
                  </a:lnTo>
                  <a:lnTo>
                    <a:pt x="1455661" y="81128"/>
                  </a:lnTo>
                  <a:lnTo>
                    <a:pt x="1452036" y="83621"/>
                  </a:lnTo>
                  <a:lnTo>
                    <a:pt x="1448863" y="86341"/>
                  </a:lnTo>
                  <a:lnTo>
                    <a:pt x="1446144" y="89060"/>
                  </a:lnTo>
                  <a:lnTo>
                    <a:pt x="1443877" y="92233"/>
                  </a:lnTo>
                  <a:lnTo>
                    <a:pt x="1441611" y="95632"/>
                  </a:lnTo>
                  <a:lnTo>
                    <a:pt x="1440252" y="99258"/>
                  </a:lnTo>
                  <a:lnTo>
                    <a:pt x="1439118" y="102657"/>
                  </a:lnTo>
                  <a:lnTo>
                    <a:pt x="1438665" y="106963"/>
                  </a:lnTo>
                  <a:lnTo>
                    <a:pt x="1438439" y="111042"/>
                  </a:lnTo>
                  <a:lnTo>
                    <a:pt x="1438439" y="113988"/>
                  </a:lnTo>
                  <a:lnTo>
                    <a:pt x="1438665" y="116934"/>
                  </a:lnTo>
                  <a:lnTo>
                    <a:pt x="1439118" y="119880"/>
                  </a:lnTo>
                  <a:lnTo>
                    <a:pt x="1439798" y="122599"/>
                  </a:lnTo>
                  <a:lnTo>
                    <a:pt x="1440931" y="125092"/>
                  </a:lnTo>
                  <a:lnTo>
                    <a:pt x="1442064" y="127812"/>
                  </a:lnTo>
                  <a:lnTo>
                    <a:pt x="1443198" y="130304"/>
                  </a:lnTo>
                  <a:lnTo>
                    <a:pt x="1444784" y="132797"/>
                  </a:lnTo>
                  <a:lnTo>
                    <a:pt x="1448183" y="137329"/>
                  </a:lnTo>
                  <a:lnTo>
                    <a:pt x="1451809" y="141409"/>
                  </a:lnTo>
                  <a:lnTo>
                    <a:pt x="1455888" y="144808"/>
                  </a:lnTo>
                  <a:lnTo>
                    <a:pt x="1460194" y="147527"/>
                  </a:lnTo>
                  <a:lnTo>
                    <a:pt x="1465633" y="150700"/>
                  </a:lnTo>
                  <a:lnTo>
                    <a:pt x="1472884" y="154552"/>
                  </a:lnTo>
                  <a:lnTo>
                    <a:pt x="1482402" y="158858"/>
                  </a:lnTo>
                  <a:lnTo>
                    <a:pt x="1493733" y="164070"/>
                  </a:lnTo>
                  <a:lnTo>
                    <a:pt x="1500532" y="167469"/>
                  </a:lnTo>
                  <a:lnTo>
                    <a:pt x="1503024" y="169056"/>
                  </a:lnTo>
                  <a:lnTo>
                    <a:pt x="1505291" y="170642"/>
                  </a:lnTo>
                  <a:lnTo>
                    <a:pt x="1507330" y="172002"/>
                  </a:lnTo>
                  <a:lnTo>
                    <a:pt x="1508916" y="173588"/>
                  </a:lnTo>
                  <a:lnTo>
                    <a:pt x="1510276" y="175174"/>
                  </a:lnTo>
                  <a:lnTo>
                    <a:pt x="1510956" y="176534"/>
                  </a:lnTo>
                  <a:lnTo>
                    <a:pt x="1512089" y="179707"/>
                  </a:lnTo>
                  <a:lnTo>
                    <a:pt x="1512769" y="184012"/>
                  </a:lnTo>
                  <a:lnTo>
                    <a:pt x="1513449" y="189451"/>
                  </a:lnTo>
                  <a:lnTo>
                    <a:pt x="1513675" y="195343"/>
                  </a:lnTo>
                  <a:lnTo>
                    <a:pt x="1513449" y="197836"/>
                  </a:lnTo>
                  <a:lnTo>
                    <a:pt x="1512769" y="199876"/>
                  </a:lnTo>
                  <a:lnTo>
                    <a:pt x="1512089" y="201789"/>
                  </a:lnTo>
                  <a:lnTo>
                    <a:pt x="1510956" y="203275"/>
                  </a:lnTo>
                  <a:lnTo>
                    <a:pt x="1509596" y="204181"/>
                  </a:lnTo>
                  <a:lnTo>
                    <a:pt x="1507783" y="205314"/>
                  </a:lnTo>
                  <a:lnTo>
                    <a:pt x="1505291" y="205768"/>
                  </a:lnTo>
                  <a:lnTo>
                    <a:pt x="1502798" y="205768"/>
                  </a:lnTo>
                  <a:lnTo>
                    <a:pt x="1499852" y="205541"/>
                  </a:lnTo>
                  <a:lnTo>
                    <a:pt x="1498719" y="205314"/>
                  </a:lnTo>
                  <a:lnTo>
                    <a:pt x="1497586" y="204861"/>
                  </a:lnTo>
                  <a:lnTo>
                    <a:pt x="1496679" y="204181"/>
                  </a:lnTo>
                  <a:lnTo>
                    <a:pt x="1495773" y="203728"/>
                  </a:lnTo>
                  <a:lnTo>
                    <a:pt x="1495319" y="203048"/>
                  </a:lnTo>
                  <a:lnTo>
                    <a:pt x="1494866" y="201915"/>
                  </a:lnTo>
                  <a:lnTo>
                    <a:pt x="1493960" y="199422"/>
                  </a:lnTo>
                  <a:lnTo>
                    <a:pt x="1493506" y="195343"/>
                  </a:lnTo>
                  <a:lnTo>
                    <a:pt x="1493280" y="189678"/>
                  </a:lnTo>
                  <a:lnTo>
                    <a:pt x="1493053" y="182426"/>
                  </a:lnTo>
                  <a:lnTo>
                    <a:pt x="1493053" y="172908"/>
                  </a:lnTo>
                  <a:lnTo>
                    <a:pt x="1439118" y="172908"/>
                  </a:lnTo>
                  <a:lnTo>
                    <a:pt x="1439118" y="180613"/>
                  </a:lnTo>
                  <a:lnTo>
                    <a:pt x="1439345" y="186732"/>
                  </a:lnTo>
                  <a:lnTo>
                    <a:pt x="1440252" y="192624"/>
                  </a:lnTo>
                  <a:lnTo>
                    <a:pt x="1441385" y="197836"/>
                  </a:lnTo>
                  <a:lnTo>
                    <a:pt x="1442291" y="200329"/>
                  </a:lnTo>
                  <a:lnTo>
                    <a:pt x="1443198" y="202822"/>
                  </a:lnTo>
                  <a:lnTo>
                    <a:pt x="1444331" y="205088"/>
                  </a:lnTo>
                  <a:lnTo>
                    <a:pt x="1445237" y="207127"/>
                  </a:lnTo>
                  <a:lnTo>
                    <a:pt x="1446823" y="209167"/>
                  </a:lnTo>
                  <a:lnTo>
                    <a:pt x="1448183" y="210980"/>
                  </a:lnTo>
                  <a:lnTo>
                    <a:pt x="1449769" y="212793"/>
                  </a:lnTo>
                  <a:lnTo>
                    <a:pt x="1451582" y="214379"/>
                  </a:lnTo>
                  <a:lnTo>
                    <a:pt x="1453395" y="215965"/>
                  </a:lnTo>
                  <a:lnTo>
                    <a:pt x="1455435" y="217098"/>
                  </a:lnTo>
                  <a:lnTo>
                    <a:pt x="1459514" y="219818"/>
                  </a:lnTo>
                  <a:lnTo>
                    <a:pt x="1463593" y="221857"/>
                  </a:lnTo>
                  <a:lnTo>
                    <a:pt x="1468352" y="223897"/>
                  </a:lnTo>
                  <a:lnTo>
                    <a:pt x="1472884" y="225483"/>
                  </a:lnTo>
                  <a:lnTo>
                    <a:pt x="1477643" y="226616"/>
                  </a:lnTo>
                  <a:lnTo>
                    <a:pt x="1482629" y="227976"/>
                  </a:lnTo>
                  <a:lnTo>
                    <a:pt x="1487841" y="228656"/>
                  </a:lnTo>
                  <a:lnTo>
                    <a:pt x="1493053" y="229336"/>
                  </a:lnTo>
                  <a:lnTo>
                    <a:pt x="1493053" y="244519"/>
                  </a:lnTo>
                  <a:lnTo>
                    <a:pt x="1517981" y="244519"/>
                  </a:lnTo>
                  <a:lnTo>
                    <a:pt x="1517981" y="229789"/>
                  </a:lnTo>
                  <a:lnTo>
                    <a:pt x="1524780" y="228656"/>
                  </a:lnTo>
                  <a:lnTo>
                    <a:pt x="1530898" y="227749"/>
                  </a:lnTo>
                  <a:lnTo>
                    <a:pt x="1536790" y="226163"/>
                  </a:lnTo>
                  <a:lnTo>
                    <a:pt x="1542229" y="224577"/>
                  </a:lnTo>
                  <a:lnTo>
                    <a:pt x="1547215" y="222537"/>
                  </a:lnTo>
                  <a:lnTo>
                    <a:pt x="1551747" y="220271"/>
                  </a:lnTo>
                  <a:lnTo>
                    <a:pt x="1555826" y="218005"/>
                  </a:lnTo>
                  <a:lnTo>
                    <a:pt x="1559452" y="215059"/>
                  </a:lnTo>
                  <a:lnTo>
                    <a:pt x="1562851" y="211660"/>
                  </a:lnTo>
                  <a:lnTo>
                    <a:pt x="1565571" y="208487"/>
                  </a:lnTo>
                  <a:lnTo>
                    <a:pt x="1568063" y="204861"/>
                  </a:lnTo>
                  <a:lnTo>
                    <a:pt x="1569876" y="201009"/>
                  </a:lnTo>
                  <a:lnTo>
                    <a:pt x="1571236" y="196476"/>
                  </a:lnTo>
                  <a:lnTo>
                    <a:pt x="1572596" y="192171"/>
                  </a:lnTo>
                  <a:lnTo>
                    <a:pt x="1573049" y="187185"/>
                  </a:lnTo>
                  <a:lnTo>
                    <a:pt x="1573502" y="182199"/>
                  </a:lnTo>
                  <a:lnTo>
                    <a:pt x="1573502" y="179027"/>
                  </a:lnTo>
                  <a:lnTo>
                    <a:pt x="1573049" y="175854"/>
                  </a:lnTo>
                  <a:lnTo>
                    <a:pt x="1572596" y="172908"/>
                  </a:lnTo>
                  <a:lnTo>
                    <a:pt x="1572142" y="170189"/>
                  </a:lnTo>
                  <a:lnTo>
                    <a:pt x="1571236" y="167469"/>
                  </a:lnTo>
                  <a:lnTo>
                    <a:pt x="1570556" y="164750"/>
                  </a:lnTo>
                  <a:lnTo>
                    <a:pt x="1569650" y="162484"/>
                  </a:lnTo>
                  <a:lnTo>
                    <a:pt x="1568290" y="160218"/>
                  </a:lnTo>
                  <a:lnTo>
                    <a:pt x="1565344" y="156139"/>
                  </a:lnTo>
                  <a:lnTo>
                    <a:pt x="1562625" y="152513"/>
                  </a:lnTo>
                  <a:lnTo>
                    <a:pt x="1559225" y="149340"/>
                  </a:lnTo>
                  <a:lnTo>
                    <a:pt x="1555599" y="146847"/>
                  </a:lnTo>
                  <a:lnTo>
                    <a:pt x="1551067" y="144355"/>
                  </a:lnTo>
                  <a:lnTo>
                    <a:pt x="1544722" y="140955"/>
                  </a:lnTo>
                  <a:lnTo>
                    <a:pt x="1537017" y="137329"/>
                  </a:lnTo>
                  <a:lnTo>
                    <a:pt x="1527499" y="132797"/>
                  </a:lnTo>
                  <a:lnTo>
                    <a:pt x="1516621" y="128038"/>
                  </a:lnTo>
                  <a:lnTo>
                    <a:pt x="1508237" y="124186"/>
                  </a:lnTo>
                  <a:lnTo>
                    <a:pt x="1502344" y="120786"/>
                  </a:lnTo>
                  <a:lnTo>
                    <a:pt x="1498719" y="118747"/>
                  </a:lnTo>
                  <a:lnTo>
                    <a:pt x="1497359" y="117614"/>
                  </a:lnTo>
                  <a:lnTo>
                    <a:pt x="1496452" y="116481"/>
                  </a:lnTo>
                  <a:lnTo>
                    <a:pt x="1495319" y="115121"/>
                  </a:lnTo>
                  <a:lnTo>
                    <a:pt x="1494866" y="113535"/>
                  </a:lnTo>
                  <a:lnTo>
                    <a:pt x="1493960" y="111948"/>
                  </a:lnTo>
                  <a:lnTo>
                    <a:pt x="1493733" y="109909"/>
                  </a:lnTo>
                  <a:lnTo>
                    <a:pt x="1493506" y="107869"/>
                  </a:lnTo>
                  <a:lnTo>
                    <a:pt x="1493506" y="105830"/>
                  </a:lnTo>
                  <a:lnTo>
                    <a:pt x="1493506" y="103337"/>
                  </a:lnTo>
                  <a:lnTo>
                    <a:pt x="1493960" y="100844"/>
                  </a:lnTo>
                  <a:lnTo>
                    <a:pt x="1494866" y="99258"/>
                  </a:lnTo>
                  <a:lnTo>
                    <a:pt x="1495773" y="97672"/>
                  </a:lnTo>
                  <a:lnTo>
                    <a:pt x="1497359" y="96312"/>
                  </a:lnTo>
                  <a:lnTo>
                    <a:pt x="1498945" y="95632"/>
                  </a:lnTo>
                  <a:lnTo>
                    <a:pt x="1500985" y="94952"/>
                  </a:lnTo>
                  <a:lnTo>
                    <a:pt x="1503251" y="94725"/>
                  </a:lnTo>
                  <a:lnTo>
                    <a:pt x="1506197" y="94952"/>
                  </a:lnTo>
                  <a:lnTo>
                    <a:pt x="1508463" y="95632"/>
                  </a:lnTo>
                  <a:lnTo>
                    <a:pt x="1510049" y="96538"/>
                  </a:lnTo>
                  <a:lnTo>
                    <a:pt x="1510729" y="96992"/>
                  </a:lnTo>
                  <a:lnTo>
                    <a:pt x="1511409" y="97898"/>
                  </a:lnTo>
                  <a:lnTo>
                    <a:pt x="1512089" y="99938"/>
                  </a:lnTo>
                  <a:lnTo>
                    <a:pt x="1512769" y="103110"/>
                  </a:lnTo>
                  <a:lnTo>
                    <a:pt x="1512995" y="106963"/>
                  </a:lnTo>
                  <a:lnTo>
                    <a:pt x="1512995" y="111495"/>
                  </a:lnTo>
                  <a:lnTo>
                    <a:pt x="1512995" y="118067"/>
                  </a:lnTo>
                  <a:lnTo>
                    <a:pt x="1567157" y="118067"/>
                  </a:lnTo>
                  <a:lnTo>
                    <a:pt x="1567383" y="113535"/>
                  </a:lnTo>
                  <a:lnTo>
                    <a:pt x="1567837" y="110815"/>
                  </a:lnTo>
                  <a:lnTo>
                    <a:pt x="1567383" y="106283"/>
                  </a:lnTo>
                  <a:lnTo>
                    <a:pt x="1566930" y="102430"/>
                  </a:lnTo>
                  <a:lnTo>
                    <a:pt x="1566024" y="98578"/>
                  </a:lnTo>
                  <a:lnTo>
                    <a:pt x="1564664" y="95179"/>
                  </a:lnTo>
                  <a:lnTo>
                    <a:pt x="1562851" y="92006"/>
                  </a:lnTo>
                  <a:lnTo>
                    <a:pt x="1560812" y="88833"/>
                  </a:lnTo>
                  <a:lnTo>
                    <a:pt x="1558092" y="86114"/>
                  </a:lnTo>
                  <a:lnTo>
                    <a:pt x="1555373" y="83395"/>
                  </a:lnTo>
                  <a:lnTo>
                    <a:pt x="1551974" y="81128"/>
                  </a:lnTo>
                  <a:lnTo>
                    <a:pt x="1548121" y="79089"/>
                  </a:lnTo>
                  <a:lnTo>
                    <a:pt x="1544269" y="77276"/>
                  </a:lnTo>
                  <a:lnTo>
                    <a:pt x="1539736" y="75463"/>
                  </a:lnTo>
                  <a:lnTo>
                    <a:pt x="1534751" y="74103"/>
                  </a:lnTo>
                  <a:lnTo>
                    <a:pt x="1529538" y="72970"/>
                  </a:lnTo>
                  <a:lnTo>
                    <a:pt x="1523873" y="72064"/>
                  </a:lnTo>
                  <a:lnTo>
                    <a:pt x="1517981" y="71384"/>
                  </a:lnTo>
                  <a:lnTo>
                    <a:pt x="1517981" y="58920"/>
                  </a:lnTo>
                  <a:lnTo>
                    <a:pt x="1493053" y="58920"/>
                  </a:lnTo>
                  <a:close/>
                  <a:moveTo>
                    <a:pt x="1505970" y="0"/>
                  </a:moveTo>
                  <a:lnTo>
                    <a:pt x="1513675" y="226"/>
                  </a:lnTo>
                  <a:lnTo>
                    <a:pt x="1521380" y="680"/>
                  </a:lnTo>
                  <a:lnTo>
                    <a:pt x="1528859" y="1813"/>
                  </a:lnTo>
                  <a:lnTo>
                    <a:pt x="1536337" y="2946"/>
                  </a:lnTo>
                  <a:lnTo>
                    <a:pt x="1543815" y="4759"/>
                  </a:lnTo>
                  <a:lnTo>
                    <a:pt x="1551067" y="6798"/>
                  </a:lnTo>
                  <a:lnTo>
                    <a:pt x="1557866" y="9291"/>
                  </a:lnTo>
                  <a:lnTo>
                    <a:pt x="1564891" y="11784"/>
                  </a:lnTo>
                  <a:lnTo>
                    <a:pt x="1571689" y="14956"/>
                  </a:lnTo>
                  <a:lnTo>
                    <a:pt x="1578034" y="18129"/>
                  </a:lnTo>
                  <a:lnTo>
                    <a:pt x="1584380" y="21755"/>
                  </a:lnTo>
                  <a:lnTo>
                    <a:pt x="1590725" y="26061"/>
                  </a:lnTo>
                  <a:lnTo>
                    <a:pt x="1596617" y="30140"/>
                  </a:lnTo>
                  <a:lnTo>
                    <a:pt x="1602282" y="34445"/>
                  </a:lnTo>
                  <a:lnTo>
                    <a:pt x="1607948" y="39431"/>
                  </a:lnTo>
                  <a:lnTo>
                    <a:pt x="1613160" y="44190"/>
                  </a:lnTo>
                  <a:lnTo>
                    <a:pt x="1618146" y="49629"/>
                  </a:lnTo>
                  <a:lnTo>
                    <a:pt x="1622905" y="55068"/>
                  </a:lnTo>
                  <a:lnTo>
                    <a:pt x="1627437" y="60960"/>
                  </a:lnTo>
                  <a:lnTo>
                    <a:pt x="1631743" y="66852"/>
                  </a:lnTo>
                  <a:lnTo>
                    <a:pt x="1635595" y="72970"/>
                  </a:lnTo>
                  <a:lnTo>
                    <a:pt x="1639221" y="79316"/>
                  </a:lnTo>
                  <a:lnTo>
                    <a:pt x="1642394" y="85661"/>
                  </a:lnTo>
                  <a:lnTo>
                    <a:pt x="1645566" y="92686"/>
                  </a:lnTo>
                  <a:lnTo>
                    <a:pt x="1648512" y="99484"/>
                  </a:lnTo>
                  <a:lnTo>
                    <a:pt x="1650778" y="106736"/>
                  </a:lnTo>
                  <a:lnTo>
                    <a:pt x="1652818" y="113761"/>
                  </a:lnTo>
                  <a:lnTo>
                    <a:pt x="1654404" y="121013"/>
                  </a:lnTo>
                  <a:lnTo>
                    <a:pt x="1655991" y="128491"/>
                  </a:lnTo>
                  <a:lnTo>
                    <a:pt x="1656670" y="135970"/>
                  </a:lnTo>
                  <a:lnTo>
                    <a:pt x="1657350" y="143675"/>
                  </a:lnTo>
                  <a:lnTo>
                    <a:pt x="1657350" y="151833"/>
                  </a:lnTo>
                  <a:lnTo>
                    <a:pt x="1657350" y="159538"/>
                  </a:lnTo>
                  <a:lnTo>
                    <a:pt x="1656670" y="167243"/>
                  </a:lnTo>
                  <a:lnTo>
                    <a:pt x="1655991" y="174721"/>
                  </a:lnTo>
                  <a:lnTo>
                    <a:pt x="1654404" y="182199"/>
                  </a:lnTo>
                  <a:lnTo>
                    <a:pt x="1652818" y="189678"/>
                  </a:lnTo>
                  <a:lnTo>
                    <a:pt x="1650778" y="196703"/>
                  </a:lnTo>
                  <a:lnTo>
                    <a:pt x="1648512" y="203728"/>
                  </a:lnTo>
                  <a:lnTo>
                    <a:pt x="1645566" y="210753"/>
                  </a:lnTo>
                  <a:lnTo>
                    <a:pt x="1642394" y="217325"/>
                  </a:lnTo>
                  <a:lnTo>
                    <a:pt x="1639221" y="223897"/>
                  </a:lnTo>
                  <a:lnTo>
                    <a:pt x="1635595" y="230242"/>
                  </a:lnTo>
                  <a:lnTo>
                    <a:pt x="1631743" y="236587"/>
                  </a:lnTo>
                  <a:lnTo>
                    <a:pt x="1627437" y="242480"/>
                  </a:lnTo>
                  <a:lnTo>
                    <a:pt x="1622905" y="248145"/>
                  </a:lnTo>
                  <a:lnTo>
                    <a:pt x="1618146" y="253584"/>
                  </a:lnTo>
                  <a:lnTo>
                    <a:pt x="1613160" y="259023"/>
                  </a:lnTo>
                  <a:lnTo>
                    <a:pt x="1607948" y="263781"/>
                  </a:lnTo>
                  <a:lnTo>
                    <a:pt x="1602282" y="268767"/>
                  </a:lnTo>
                  <a:lnTo>
                    <a:pt x="1596617" y="273073"/>
                  </a:lnTo>
                  <a:lnTo>
                    <a:pt x="1590725" y="277378"/>
                  </a:lnTo>
                  <a:lnTo>
                    <a:pt x="1584380" y="281231"/>
                  </a:lnTo>
                  <a:lnTo>
                    <a:pt x="1578034" y="284857"/>
                  </a:lnTo>
                  <a:lnTo>
                    <a:pt x="1571689" y="288256"/>
                  </a:lnTo>
                  <a:lnTo>
                    <a:pt x="1564891" y="291429"/>
                  </a:lnTo>
                  <a:lnTo>
                    <a:pt x="1557866" y="293921"/>
                  </a:lnTo>
                  <a:lnTo>
                    <a:pt x="1551067" y="296641"/>
                  </a:lnTo>
                  <a:lnTo>
                    <a:pt x="1543815" y="298454"/>
                  </a:lnTo>
                  <a:lnTo>
                    <a:pt x="1536337" y="300040"/>
                  </a:lnTo>
                  <a:lnTo>
                    <a:pt x="1528859" y="301400"/>
                  </a:lnTo>
                  <a:lnTo>
                    <a:pt x="1521380" y="302533"/>
                  </a:lnTo>
                  <a:lnTo>
                    <a:pt x="1513675" y="302986"/>
                  </a:lnTo>
                  <a:lnTo>
                    <a:pt x="1505970" y="303213"/>
                  </a:lnTo>
                  <a:lnTo>
                    <a:pt x="1498265" y="302986"/>
                  </a:lnTo>
                  <a:lnTo>
                    <a:pt x="1490334" y="302533"/>
                  </a:lnTo>
                  <a:lnTo>
                    <a:pt x="1482629" y="301400"/>
                  </a:lnTo>
                  <a:lnTo>
                    <a:pt x="1475151" y="300040"/>
                  </a:lnTo>
                  <a:lnTo>
                    <a:pt x="1467899" y="298454"/>
                  </a:lnTo>
                  <a:lnTo>
                    <a:pt x="1460874" y="296641"/>
                  </a:lnTo>
                  <a:lnTo>
                    <a:pt x="1453849" y="293921"/>
                  </a:lnTo>
                  <a:lnTo>
                    <a:pt x="1446823" y="291429"/>
                  </a:lnTo>
                  <a:lnTo>
                    <a:pt x="1440252" y="288256"/>
                  </a:lnTo>
                  <a:lnTo>
                    <a:pt x="1433453" y="284857"/>
                  </a:lnTo>
                  <a:lnTo>
                    <a:pt x="1427334" y="281231"/>
                  </a:lnTo>
                  <a:lnTo>
                    <a:pt x="1420989" y="277378"/>
                  </a:lnTo>
                  <a:lnTo>
                    <a:pt x="1415097" y="273073"/>
                  </a:lnTo>
                  <a:lnTo>
                    <a:pt x="1409432" y="268767"/>
                  </a:lnTo>
                  <a:lnTo>
                    <a:pt x="1403766" y="263781"/>
                  </a:lnTo>
                  <a:lnTo>
                    <a:pt x="1398781" y="259023"/>
                  </a:lnTo>
                  <a:lnTo>
                    <a:pt x="1393569" y="253584"/>
                  </a:lnTo>
                  <a:lnTo>
                    <a:pt x="1388810" y="248145"/>
                  </a:lnTo>
                  <a:lnTo>
                    <a:pt x="1384277" y="242480"/>
                  </a:lnTo>
                  <a:lnTo>
                    <a:pt x="1380198" y="236587"/>
                  </a:lnTo>
                  <a:lnTo>
                    <a:pt x="1376346" y="230242"/>
                  </a:lnTo>
                  <a:lnTo>
                    <a:pt x="1372267" y="223897"/>
                  </a:lnTo>
                  <a:lnTo>
                    <a:pt x="1369094" y="217325"/>
                  </a:lnTo>
                  <a:lnTo>
                    <a:pt x="1366148" y="210753"/>
                  </a:lnTo>
                  <a:lnTo>
                    <a:pt x="1363429" y="203728"/>
                  </a:lnTo>
                  <a:lnTo>
                    <a:pt x="1360936" y="196703"/>
                  </a:lnTo>
                  <a:lnTo>
                    <a:pt x="1358896" y="189678"/>
                  </a:lnTo>
                  <a:lnTo>
                    <a:pt x="1357083" y="182199"/>
                  </a:lnTo>
                  <a:lnTo>
                    <a:pt x="1355950" y="174721"/>
                  </a:lnTo>
                  <a:lnTo>
                    <a:pt x="1354817" y="167243"/>
                  </a:lnTo>
                  <a:lnTo>
                    <a:pt x="1354364" y="159538"/>
                  </a:lnTo>
                  <a:lnTo>
                    <a:pt x="1354137" y="151833"/>
                  </a:lnTo>
                  <a:lnTo>
                    <a:pt x="1354364" y="143675"/>
                  </a:lnTo>
                  <a:lnTo>
                    <a:pt x="1354817" y="135970"/>
                  </a:lnTo>
                  <a:lnTo>
                    <a:pt x="1355950" y="128491"/>
                  </a:lnTo>
                  <a:lnTo>
                    <a:pt x="1357083" y="121013"/>
                  </a:lnTo>
                  <a:lnTo>
                    <a:pt x="1358896" y="113761"/>
                  </a:lnTo>
                  <a:lnTo>
                    <a:pt x="1360936" y="106736"/>
                  </a:lnTo>
                  <a:lnTo>
                    <a:pt x="1363429" y="99484"/>
                  </a:lnTo>
                  <a:lnTo>
                    <a:pt x="1366148" y="92686"/>
                  </a:lnTo>
                  <a:lnTo>
                    <a:pt x="1369094" y="85661"/>
                  </a:lnTo>
                  <a:lnTo>
                    <a:pt x="1372267" y="79316"/>
                  </a:lnTo>
                  <a:lnTo>
                    <a:pt x="1376346" y="72970"/>
                  </a:lnTo>
                  <a:lnTo>
                    <a:pt x="1380198" y="66852"/>
                  </a:lnTo>
                  <a:lnTo>
                    <a:pt x="1384277" y="60960"/>
                  </a:lnTo>
                  <a:lnTo>
                    <a:pt x="1388810" y="55068"/>
                  </a:lnTo>
                  <a:lnTo>
                    <a:pt x="1393569" y="49629"/>
                  </a:lnTo>
                  <a:lnTo>
                    <a:pt x="1398781" y="44190"/>
                  </a:lnTo>
                  <a:lnTo>
                    <a:pt x="1403766" y="39431"/>
                  </a:lnTo>
                  <a:lnTo>
                    <a:pt x="1409432" y="34445"/>
                  </a:lnTo>
                  <a:lnTo>
                    <a:pt x="1415097" y="30140"/>
                  </a:lnTo>
                  <a:lnTo>
                    <a:pt x="1420989" y="26061"/>
                  </a:lnTo>
                  <a:lnTo>
                    <a:pt x="1427334" y="21755"/>
                  </a:lnTo>
                  <a:lnTo>
                    <a:pt x="1433453" y="18129"/>
                  </a:lnTo>
                  <a:lnTo>
                    <a:pt x="1440252" y="14956"/>
                  </a:lnTo>
                  <a:lnTo>
                    <a:pt x="1446823" y="11784"/>
                  </a:lnTo>
                  <a:lnTo>
                    <a:pt x="1453849" y="9291"/>
                  </a:lnTo>
                  <a:lnTo>
                    <a:pt x="1460874" y="6798"/>
                  </a:lnTo>
                  <a:lnTo>
                    <a:pt x="1467899" y="4759"/>
                  </a:lnTo>
                  <a:lnTo>
                    <a:pt x="1475151" y="2946"/>
                  </a:lnTo>
                  <a:lnTo>
                    <a:pt x="1482629" y="1813"/>
                  </a:lnTo>
                  <a:lnTo>
                    <a:pt x="1490334" y="680"/>
                  </a:lnTo>
                  <a:lnTo>
                    <a:pt x="1498265" y="226"/>
                  </a:lnTo>
                  <a:lnTo>
                    <a:pt x="1505970"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endParaRPr lang="zh-CN" altLang="en-US" sz="1200">
                <a:solidFill>
                  <a:schemeClr val="bg1">
                    <a:lumMod val="50000"/>
                  </a:schemeClr>
                </a:solidFill>
              </a:endParaRPr>
            </a:p>
          </p:txBody>
        </p:sp>
        <p:sp>
          <p:nvSpPr>
            <p:cNvPr id="24" name="KSO_Shape"/>
            <p:cNvSpPr>
              <a:spLocks noChangeAspect="1"/>
            </p:cNvSpPr>
            <p:nvPr/>
          </p:nvSpPr>
          <p:spPr bwMode="auto">
            <a:xfrm>
              <a:off x="1257032" y="4534741"/>
              <a:ext cx="1523632" cy="1523632"/>
            </a:xfrm>
            <a:custGeom>
              <a:avLst/>
              <a:gdLst>
                <a:gd name="T0" fmla="*/ 366124 w 1611313"/>
                <a:gd name="T1" fmla="*/ 1610945 h 1611313"/>
                <a:gd name="T2" fmla="*/ 489434 w 1611313"/>
                <a:gd name="T3" fmla="*/ 1727064 h 1611313"/>
                <a:gd name="T4" fmla="*/ 599113 w 1611313"/>
                <a:gd name="T5" fmla="*/ 1611260 h 1611313"/>
                <a:gd name="T6" fmla="*/ 599113 w 1611313"/>
                <a:gd name="T7" fmla="*/ 1952659 h 1611313"/>
                <a:gd name="T8" fmla="*/ 366124 w 1611313"/>
                <a:gd name="T9" fmla="*/ 1952659 h 1611313"/>
                <a:gd name="T10" fmla="*/ 1027366 w 1611313"/>
                <a:gd name="T11" fmla="*/ 1324703 h 1611313"/>
                <a:gd name="T12" fmla="*/ 1156381 w 1611313"/>
                <a:gd name="T13" fmla="*/ 1446550 h 1611313"/>
                <a:gd name="T14" fmla="*/ 1252430 w 1611313"/>
                <a:gd name="T15" fmla="*/ 1537618 h 1611313"/>
                <a:gd name="T16" fmla="*/ 1260354 w 1611313"/>
                <a:gd name="T17" fmla="*/ 1529368 h 1611313"/>
                <a:gd name="T18" fmla="*/ 1260354 w 1611313"/>
                <a:gd name="T19" fmla="*/ 1952661 h 1611313"/>
                <a:gd name="T20" fmla="*/ 1027366 w 1611313"/>
                <a:gd name="T21" fmla="*/ 1952661 h 1611313"/>
                <a:gd name="T22" fmla="*/ 929733 w 1611313"/>
                <a:gd name="T23" fmla="*/ 1260353 h 1611313"/>
                <a:gd name="T24" fmla="*/ 929733 w 1611313"/>
                <a:gd name="T25" fmla="*/ 1952659 h 1611313"/>
                <a:gd name="T26" fmla="*/ 696745 w 1611313"/>
                <a:gd name="T27" fmla="*/ 1952659 h 1611313"/>
                <a:gd name="T28" fmla="*/ 696745 w 1611313"/>
                <a:gd name="T29" fmla="*/ 1507605 h 1611313"/>
                <a:gd name="T30" fmla="*/ 1590975 w 1611313"/>
                <a:gd name="T31" fmla="*/ 1180471 h 1611313"/>
                <a:gd name="T32" fmla="*/ 1590975 w 1611313"/>
                <a:gd name="T33" fmla="*/ 1952659 h 1611313"/>
                <a:gd name="T34" fmla="*/ 1357986 w 1611313"/>
                <a:gd name="T35" fmla="*/ 1952659 h 1611313"/>
                <a:gd name="T36" fmla="*/ 1357986 w 1611313"/>
                <a:gd name="T37" fmla="*/ 1427204 h 1611313"/>
                <a:gd name="T38" fmla="*/ 1846571 w 1611313"/>
                <a:gd name="T39" fmla="*/ 909762 h 1611313"/>
                <a:gd name="T40" fmla="*/ 1921595 w 1611313"/>
                <a:gd name="T41" fmla="*/ 980386 h 1611313"/>
                <a:gd name="T42" fmla="*/ 1921595 w 1611313"/>
                <a:gd name="T43" fmla="*/ 1952659 h 1611313"/>
                <a:gd name="T44" fmla="*/ 1688608 w 1611313"/>
                <a:gd name="T45" fmla="*/ 1952659 h 1611313"/>
                <a:gd name="T46" fmla="*/ 1688608 w 1611313"/>
                <a:gd name="T47" fmla="*/ 1077614 h 1611313"/>
                <a:gd name="T48" fmla="*/ 1369516 w 1611313"/>
                <a:gd name="T49" fmla="*/ 201924 h 1611313"/>
                <a:gd name="T50" fmla="*/ 1966622 w 1611313"/>
                <a:gd name="T51" fmla="*/ 256445 h 1611313"/>
                <a:gd name="T52" fmla="*/ 2048074 w 1611313"/>
                <a:gd name="T53" fmla="*/ 848901 h 1611313"/>
                <a:gd name="T54" fmla="*/ 1846503 w 1611313"/>
                <a:gd name="T55" fmla="*/ 655536 h 1611313"/>
                <a:gd name="T56" fmla="*/ 1253200 w 1611313"/>
                <a:gd name="T57" fmla="*/ 1284446 h 1611313"/>
                <a:gd name="T58" fmla="*/ 1157170 w 1611313"/>
                <a:gd name="T59" fmla="*/ 1193787 h 1611313"/>
                <a:gd name="T60" fmla="*/ 977783 w 1611313"/>
                <a:gd name="T61" fmla="*/ 1024514 h 1611313"/>
                <a:gd name="T62" fmla="*/ 944188 w 1611313"/>
                <a:gd name="T63" fmla="*/ 992815 h 1611313"/>
                <a:gd name="T64" fmla="*/ 490970 w 1611313"/>
                <a:gd name="T65" fmla="*/ 1473371 h 1611313"/>
                <a:gd name="T66" fmla="*/ 215237 w 1611313"/>
                <a:gd name="T67" fmla="*/ 1213123 h 1611313"/>
                <a:gd name="T68" fmla="*/ 668454 w 1611313"/>
                <a:gd name="T69" fmla="*/ 732565 h 1611313"/>
                <a:gd name="T70" fmla="*/ 793961 w 1611313"/>
                <a:gd name="T71" fmla="*/ 599429 h 1611313"/>
                <a:gd name="T72" fmla="*/ 919784 w 1611313"/>
                <a:gd name="T73" fmla="*/ 466293 h 1611313"/>
                <a:gd name="T74" fmla="*/ 1228796 w 1611313"/>
                <a:gd name="T75" fmla="*/ 757924 h 1611313"/>
                <a:gd name="T76" fmla="*/ 1570770 w 1611313"/>
                <a:gd name="T77" fmla="*/ 395287 h 1611313"/>
                <a:gd name="T78" fmla="*/ 0 w 1611313"/>
                <a:gd name="T79" fmla="*/ 0 h 1611313"/>
                <a:gd name="T80" fmla="*/ 96958 w 1611313"/>
                <a:gd name="T81" fmla="*/ 0 h 1611313"/>
                <a:gd name="T82" fmla="*/ 96958 w 1611313"/>
                <a:gd name="T83" fmla="*/ 2155273 h 1611313"/>
                <a:gd name="T84" fmla="*/ 2252216 w 1611313"/>
                <a:gd name="T85" fmla="*/ 2155273 h 1611313"/>
                <a:gd name="T86" fmla="*/ 2252216 w 1611313"/>
                <a:gd name="T87" fmla="*/ 2252216 h 1611313"/>
                <a:gd name="T88" fmla="*/ 96958 w 1611313"/>
                <a:gd name="T89" fmla="*/ 2252216 h 1611313"/>
                <a:gd name="T90" fmla="*/ 0 w 1611313"/>
                <a:gd name="T91" fmla="*/ 2252216 h 1611313"/>
                <a:gd name="T92" fmla="*/ 0 w 1611313"/>
                <a:gd name="T93" fmla="*/ 2155273 h 161131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611313" h="1611313">
                  <a:moveTo>
                    <a:pt x="261938" y="1152525"/>
                  </a:moveTo>
                  <a:lnTo>
                    <a:pt x="350158" y="1235601"/>
                  </a:lnTo>
                  <a:lnTo>
                    <a:pt x="428626" y="1152751"/>
                  </a:lnTo>
                  <a:lnTo>
                    <a:pt x="428626" y="1397000"/>
                  </a:lnTo>
                  <a:lnTo>
                    <a:pt x="261938" y="1397000"/>
                  </a:lnTo>
                  <a:lnTo>
                    <a:pt x="261938" y="1152525"/>
                  </a:lnTo>
                  <a:close/>
                  <a:moveTo>
                    <a:pt x="735013" y="947738"/>
                  </a:moveTo>
                  <a:lnTo>
                    <a:pt x="827315" y="1034912"/>
                  </a:lnTo>
                  <a:lnTo>
                    <a:pt x="896031" y="1100065"/>
                  </a:lnTo>
                  <a:lnTo>
                    <a:pt x="901701" y="1094163"/>
                  </a:lnTo>
                  <a:lnTo>
                    <a:pt x="901701" y="1397001"/>
                  </a:lnTo>
                  <a:lnTo>
                    <a:pt x="735013" y="1397001"/>
                  </a:lnTo>
                  <a:lnTo>
                    <a:pt x="735013" y="947738"/>
                  </a:lnTo>
                  <a:close/>
                  <a:moveTo>
                    <a:pt x="665163" y="901700"/>
                  </a:moveTo>
                  <a:lnTo>
                    <a:pt x="665163" y="1397000"/>
                  </a:lnTo>
                  <a:lnTo>
                    <a:pt x="498475" y="1397000"/>
                  </a:lnTo>
                  <a:lnTo>
                    <a:pt x="498475" y="1078593"/>
                  </a:lnTo>
                  <a:lnTo>
                    <a:pt x="665163" y="901700"/>
                  </a:lnTo>
                  <a:close/>
                  <a:moveTo>
                    <a:pt x="1138238" y="844550"/>
                  </a:moveTo>
                  <a:lnTo>
                    <a:pt x="1138238" y="1397000"/>
                  </a:lnTo>
                  <a:lnTo>
                    <a:pt x="971550" y="1397000"/>
                  </a:lnTo>
                  <a:lnTo>
                    <a:pt x="971550" y="1021071"/>
                  </a:lnTo>
                  <a:lnTo>
                    <a:pt x="1138238" y="844550"/>
                  </a:lnTo>
                  <a:close/>
                  <a:moveTo>
                    <a:pt x="1321101" y="650875"/>
                  </a:moveTo>
                  <a:lnTo>
                    <a:pt x="1374776" y="701402"/>
                  </a:lnTo>
                  <a:lnTo>
                    <a:pt x="1374776" y="1397000"/>
                  </a:lnTo>
                  <a:lnTo>
                    <a:pt x="1208088" y="1397000"/>
                  </a:lnTo>
                  <a:lnTo>
                    <a:pt x="1208088" y="770962"/>
                  </a:lnTo>
                  <a:lnTo>
                    <a:pt x="1321101" y="650875"/>
                  </a:lnTo>
                  <a:close/>
                  <a:moveTo>
                    <a:pt x="979799" y="144463"/>
                  </a:moveTo>
                  <a:lnTo>
                    <a:pt x="1406989" y="183470"/>
                  </a:lnTo>
                  <a:lnTo>
                    <a:pt x="1465263" y="607333"/>
                  </a:lnTo>
                  <a:lnTo>
                    <a:pt x="1321052" y="468993"/>
                  </a:lnTo>
                  <a:lnTo>
                    <a:pt x="896583" y="918937"/>
                  </a:lnTo>
                  <a:lnTo>
                    <a:pt x="827879" y="854076"/>
                  </a:lnTo>
                  <a:lnTo>
                    <a:pt x="699540" y="732972"/>
                  </a:lnTo>
                  <a:lnTo>
                    <a:pt x="675505" y="710294"/>
                  </a:lnTo>
                  <a:lnTo>
                    <a:pt x="351257" y="1054101"/>
                  </a:lnTo>
                  <a:lnTo>
                    <a:pt x="153988" y="867910"/>
                  </a:lnTo>
                  <a:lnTo>
                    <a:pt x="478235" y="524102"/>
                  </a:lnTo>
                  <a:lnTo>
                    <a:pt x="568027" y="428852"/>
                  </a:lnTo>
                  <a:lnTo>
                    <a:pt x="658045" y="333602"/>
                  </a:lnTo>
                  <a:lnTo>
                    <a:pt x="879123" y="542245"/>
                  </a:lnTo>
                  <a:lnTo>
                    <a:pt x="1123783" y="282802"/>
                  </a:lnTo>
                  <a:lnTo>
                    <a:pt x="979799" y="144463"/>
                  </a:lnTo>
                  <a:close/>
                  <a:moveTo>
                    <a:pt x="0" y="0"/>
                  </a:moveTo>
                  <a:lnTo>
                    <a:pt x="69367" y="0"/>
                  </a:lnTo>
                  <a:lnTo>
                    <a:pt x="69367" y="1541956"/>
                  </a:lnTo>
                  <a:lnTo>
                    <a:pt x="1611313" y="1541956"/>
                  </a:lnTo>
                  <a:lnTo>
                    <a:pt x="1611313" y="1611313"/>
                  </a:lnTo>
                  <a:lnTo>
                    <a:pt x="69367" y="1611313"/>
                  </a:lnTo>
                  <a:lnTo>
                    <a:pt x="0" y="1611313"/>
                  </a:lnTo>
                  <a:lnTo>
                    <a:pt x="0" y="1541956"/>
                  </a:lnTo>
                  <a:lnTo>
                    <a:pt x="0"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endParaRPr lang="zh-CN" altLang="en-US" sz="1200">
                <a:solidFill>
                  <a:schemeClr val="bg1">
                    <a:lumMod val="50000"/>
                  </a:schemeClr>
                </a:solidFill>
              </a:endParaRPr>
            </a:p>
          </p:txBody>
        </p:sp>
        <p:sp>
          <p:nvSpPr>
            <p:cNvPr id="25" name="KSO_Shape"/>
            <p:cNvSpPr>
              <a:spLocks noChangeAspect="1"/>
            </p:cNvSpPr>
            <p:nvPr/>
          </p:nvSpPr>
          <p:spPr bwMode="auto">
            <a:xfrm>
              <a:off x="6649120" y="4561405"/>
              <a:ext cx="1523632" cy="1470305"/>
            </a:xfrm>
            <a:custGeom>
              <a:avLst/>
              <a:gdLst>
                <a:gd name="T0" fmla="*/ 781291 w 3494087"/>
                <a:gd name="T1" fmla="*/ 1826651 h 3372310"/>
                <a:gd name="T2" fmla="*/ 671574 w 3494087"/>
                <a:gd name="T3" fmla="*/ 1837363 h 3372310"/>
                <a:gd name="T4" fmla="*/ 713383 w 3494087"/>
                <a:gd name="T5" fmla="*/ 1734558 h 3372310"/>
                <a:gd name="T6" fmla="*/ 645188 w 3494087"/>
                <a:gd name="T7" fmla="*/ 1806659 h 3372310"/>
                <a:gd name="T8" fmla="*/ 837613 w 3494087"/>
                <a:gd name="T9" fmla="*/ 1854154 h 3372310"/>
                <a:gd name="T10" fmla="*/ 790125 w 3494087"/>
                <a:gd name="T11" fmla="*/ 1661700 h 3372310"/>
                <a:gd name="T12" fmla="*/ 2141781 w 3494087"/>
                <a:gd name="T13" fmla="*/ 1300866 h 3372310"/>
                <a:gd name="T14" fmla="*/ 2611588 w 3494087"/>
                <a:gd name="T15" fmla="*/ 1498395 h 3372310"/>
                <a:gd name="T16" fmla="*/ 2513229 w 3494087"/>
                <a:gd name="T17" fmla="*/ 1265993 h 3372310"/>
                <a:gd name="T18" fmla="*/ 1929580 w 3494087"/>
                <a:gd name="T19" fmla="*/ 1123638 h 3372310"/>
                <a:gd name="T20" fmla="*/ 1021971 w 3494087"/>
                <a:gd name="T21" fmla="*/ 847645 h 3372310"/>
                <a:gd name="T22" fmla="*/ 1424515 w 3494087"/>
                <a:gd name="T23" fmla="*/ 1021881 h 3372310"/>
                <a:gd name="T24" fmla="*/ 2167151 w 3494087"/>
                <a:gd name="T25" fmla="*/ 1025784 h 3372310"/>
                <a:gd name="T26" fmla="*/ 2802972 w 3494087"/>
                <a:gd name="T27" fmla="*/ 1298784 h 3372310"/>
                <a:gd name="T28" fmla="*/ 3181706 w 3494087"/>
                <a:gd name="T29" fmla="*/ 1768532 h 3372310"/>
                <a:gd name="T30" fmla="*/ 3350452 w 3494087"/>
                <a:gd name="T31" fmla="*/ 2238540 h 3372310"/>
                <a:gd name="T32" fmla="*/ 3489533 w 3494087"/>
                <a:gd name="T33" fmla="*/ 2655718 h 3372310"/>
                <a:gd name="T34" fmla="*/ 3302053 w 3494087"/>
                <a:gd name="T35" fmla="*/ 2323381 h 3372310"/>
                <a:gd name="T36" fmla="*/ 3101562 w 3494087"/>
                <a:gd name="T37" fmla="*/ 2549276 h 3372310"/>
                <a:gd name="T38" fmla="*/ 2813250 w 3494087"/>
                <a:gd name="T39" fmla="*/ 3259623 h 3372310"/>
                <a:gd name="T40" fmla="*/ 2695375 w 3494087"/>
                <a:gd name="T41" fmla="*/ 3371660 h 3372310"/>
                <a:gd name="T42" fmla="*/ 2178730 w 3494087"/>
                <a:gd name="T43" fmla="*/ 3288120 h 3372310"/>
                <a:gd name="T44" fmla="*/ 1637756 w 3494087"/>
                <a:gd name="T45" fmla="*/ 3167625 h 3372310"/>
                <a:gd name="T46" fmla="*/ 1336954 w 3494087"/>
                <a:gd name="T47" fmla="*/ 3353052 h 3372310"/>
                <a:gd name="T48" fmla="*/ 825253 w 3494087"/>
                <a:gd name="T49" fmla="*/ 3356305 h 3372310"/>
                <a:gd name="T50" fmla="*/ 628535 w 3494087"/>
                <a:gd name="T51" fmla="*/ 2743681 h 3372310"/>
                <a:gd name="T52" fmla="*/ 180195 w 3494087"/>
                <a:gd name="T53" fmla="*/ 2665477 h 3372310"/>
                <a:gd name="T54" fmla="*/ 69736 w 3494087"/>
                <a:gd name="T55" fmla="*/ 2001715 h 3372310"/>
                <a:gd name="T56" fmla="*/ 543577 w 3494087"/>
                <a:gd name="T57" fmla="*/ 1510366 h 3372310"/>
                <a:gd name="T58" fmla="*/ 713103 w 3494087"/>
                <a:gd name="T59" fmla="*/ 1156169 h 3372310"/>
                <a:gd name="T60" fmla="*/ 673161 w 3494087"/>
                <a:gd name="T61" fmla="*/ 806786 h 3372310"/>
                <a:gd name="T62" fmla="*/ 2513912 w 3494087"/>
                <a:gd name="T63" fmla="*/ 301721 h 3372310"/>
                <a:gd name="T64" fmla="*/ 2510401 w 3494087"/>
                <a:gd name="T65" fmla="*/ 457356 h 3372310"/>
                <a:gd name="T66" fmla="*/ 2736414 w 3494087"/>
                <a:gd name="T67" fmla="*/ 610522 h 3372310"/>
                <a:gd name="T68" fmla="*/ 2700002 w 3494087"/>
                <a:gd name="T69" fmla="*/ 702447 h 3372310"/>
                <a:gd name="T70" fmla="*/ 2498827 w 3494087"/>
                <a:gd name="T71" fmla="*/ 683984 h 3372310"/>
                <a:gd name="T72" fmla="*/ 2806116 w 3494087"/>
                <a:gd name="T73" fmla="*/ 776039 h 3372310"/>
                <a:gd name="T74" fmla="*/ 2938239 w 3494087"/>
                <a:gd name="T75" fmla="*/ 674622 h 3372310"/>
                <a:gd name="T76" fmla="*/ 2894675 w 3494087"/>
                <a:gd name="T77" fmla="*/ 507675 h 3372310"/>
                <a:gd name="T78" fmla="*/ 2675034 w 3494087"/>
                <a:gd name="T79" fmla="*/ 346578 h 3372310"/>
                <a:gd name="T80" fmla="*/ 2735894 w 3494087"/>
                <a:gd name="T81" fmla="*/ 337607 h 3372310"/>
                <a:gd name="T82" fmla="*/ 2898446 w 3494087"/>
                <a:gd name="T83" fmla="*/ 298600 h 3372310"/>
                <a:gd name="T84" fmla="*/ 2827183 w 3494087"/>
                <a:gd name="T85" fmla="*/ 125541 h 3372310"/>
                <a:gd name="T86" fmla="*/ 3107814 w 3494087"/>
                <a:gd name="T87" fmla="*/ 406128 h 3372310"/>
                <a:gd name="T88" fmla="*/ 3010673 w 3494087"/>
                <a:gd name="T89" fmla="*/ 798663 h 3372310"/>
                <a:gd name="T90" fmla="*/ 2623797 w 3494087"/>
                <a:gd name="T91" fmla="*/ 914642 h 3372310"/>
                <a:gd name="T92" fmla="*/ 2329772 w 3494087"/>
                <a:gd name="T93" fmla="*/ 648228 h 3372310"/>
                <a:gd name="T94" fmla="*/ 2407797 w 3494087"/>
                <a:gd name="T95" fmla="*/ 251012 h 3372310"/>
                <a:gd name="T96" fmla="*/ 2647016 w 3494087"/>
                <a:gd name="T97" fmla="*/ 70925 h 3372310"/>
                <a:gd name="T98" fmla="*/ 2299636 w 3494087"/>
                <a:gd name="T99" fmla="*/ 341871 h 3372310"/>
                <a:gd name="T100" fmla="*/ 2353910 w 3494087"/>
                <a:gd name="T101" fmla="*/ 787721 h 3372310"/>
                <a:gd name="T102" fmla="*/ 2761811 w 3494087"/>
                <a:gd name="T103" fmla="*/ 967050 h 3372310"/>
                <a:gd name="T104" fmla="*/ 3122988 w 3494087"/>
                <a:gd name="T105" fmla="*/ 713282 h 3372310"/>
                <a:gd name="T106" fmla="*/ 3090319 w 3494087"/>
                <a:gd name="T107" fmla="*/ 265220 h 3372310"/>
                <a:gd name="T108" fmla="*/ 2715737 w 3494087"/>
                <a:gd name="T109" fmla="*/ 0 h 3372310"/>
                <a:gd name="T110" fmla="*/ 3045026 w 3494087"/>
                <a:gd name="T111" fmla="*/ 118165 h 3372310"/>
                <a:gd name="T112" fmla="*/ 3230755 w 3494087"/>
                <a:gd name="T113" fmla="*/ 464590 h 3372310"/>
                <a:gd name="T114" fmla="*/ 3170884 w 3494087"/>
                <a:gd name="T115" fmla="*/ 764296 h 3372310"/>
                <a:gd name="T116" fmla="*/ 2819990 w 3494087"/>
                <a:gd name="T117" fmla="*/ 1024571 h 3372310"/>
                <a:gd name="T118" fmla="*/ 2549791 w 3494087"/>
                <a:gd name="T119" fmla="*/ 1007913 h 3372310"/>
                <a:gd name="T120" fmla="*/ 2221544 w 3494087"/>
                <a:gd name="T121" fmla="*/ 671508 h 3372310"/>
                <a:gd name="T122" fmla="*/ 2211522 w 3494087"/>
                <a:gd name="T123" fmla="*/ 400693 h 3372310"/>
                <a:gd name="T124" fmla="*/ 2491352 w 3494087"/>
                <a:gd name="T125" fmla="*/ 51014 h 3372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94087" h="3372310">
                  <a:moveTo>
                    <a:pt x="723251" y="1733774"/>
                  </a:moveTo>
                  <a:lnTo>
                    <a:pt x="726497" y="1733905"/>
                  </a:lnTo>
                  <a:lnTo>
                    <a:pt x="729743" y="1734036"/>
                  </a:lnTo>
                  <a:lnTo>
                    <a:pt x="732989" y="1734558"/>
                  </a:lnTo>
                  <a:lnTo>
                    <a:pt x="736235" y="1735081"/>
                  </a:lnTo>
                  <a:lnTo>
                    <a:pt x="739352" y="1735864"/>
                  </a:lnTo>
                  <a:lnTo>
                    <a:pt x="742338" y="1736648"/>
                  </a:lnTo>
                  <a:lnTo>
                    <a:pt x="745324" y="1737693"/>
                  </a:lnTo>
                  <a:lnTo>
                    <a:pt x="748311" y="1738869"/>
                  </a:lnTo>
                  <a:lnTo>
                    <a:pt x="751167" y="1740175"/>
                  </a:lnTo>
                  <a:lnTo>
                    <a:pt x="753894" y="1741612"/>
                  </a:lnTo>
                  <a:lnTo>
                    <a:pt x="756621" y="1743180"/>
                  </a:lnTo>
                  <a:lnTo>
                    <a:pt x="759218" y="1744878"/>
                  </a:lnTo>
                  <a:lnTo>
                    <a:pt x="761685" y="1746576"/>
                  </a:lnTo>
                  <a:lnTo>
                    <a:pt x="764152" y="1748535"/>
                  </a:lnTo>
                  <a:lnTo>
                    <a:pt x="766489" y="1750625"/>
                  </a:lnTo>
                  <a:lnTo>
                    <a:pt x="768696" y="1752715"/>
                  </a:lnTo>
                  <a:lnTo>
                    <a:pt x="770904" y="1754936"/>
                  </a:lnTo>
                  <a:lnTo>
                    <a:pt x="772851" y="1757287"/>
                  </a:lnTo>
                  <a:lnTo>
                    <a:pt x="774799" y="1759769"/>
                  </a:lnTo>
                  <a:lnTo>
                    <a:pt x="776617" y="1762382"/>
                  </a:lnTo>
                  <a:lnTo>
                    <a:pt x="778305" y="1764995"/>
                  </a:lnTo>
                  <a:lnTo>
                    <a:pt x="779863" y="1767738"/>
                  </a:lnTo>
                  <a:lnTo>
                    <a:pt x="781291" y="1770481"/>
                  </a:lnTo>
                  <a:lnTo>
                    <a:pt x="782589" y="1773355"/>
                  </a:lnTo>
                  <a:lnTo>
                    <a:pt x="783758" y="1776229"/>
                  </a:lnTo>
                  <a:lnTo>
                    <a:pt x="784667" y="1779233"/>
                  </a:lnTo>
                  <a:lnTo>
                    <a:pt x="785576" y="1782368"/>
                  </a:lnTo>
                  <a:lnTo>
                    <a:pt x="786355" y="1785503"/>
                  </a:lnTo>
                  <a:lnTo>
                    <a:pt x="786874" y="1788638"/>
                  </a:lnTo>
                  <a:lnTo>
                    <a:pt x="787264" y="1791904"/>
                  </a:lnTo>
                  <a:lnTo>
                    <a:pt x="787523" y="1795170"/>
                  </a:lnTo>
                  <a:lnTo>
                    <a:pt x="787653" y="1798566"/>
                  </a:lnTo>
                  <a:lnTo>
                    <a:pt x="787523" y="1801832"/>
                  </a:lnTo>
                  <a:lnTo>
                    <a:pt x="787264" y="1805228"/>
                  </a:lnTo>
                  <a:lnTo>
                    <a:pt x="786874" y="1808363"/>
                  </a:lnTo>
                  <a:lnTo>
                    <a:pt x="786355" y="1811629"/>
                  </a:lnTo>
                  <a:lnTo>
                    <a:pt x="785576" y="1814764"/>
                  </a:lnTo>
                  <a:lnTo>
                    <a:pt x="784667" y="1817769"/>
                  </a:lnTo>
                  <a:lnTo>
                    <a:pt x="783758" y="1820904"/>
                  </a:lnTo>
                  <a:lnTo>
                    <a:pt x="782589" y="1823778"/>
                  </a:lnTo>
                  <a:lnTo>
                    <a:pt x="781291" y="1826651"/>
                  </a:lnTo>
                  <a:lnTo>
                    <a:pt x="779863" y="1829395"/>
                  </a:lnTo>
                  <a:lnTo>
                    <a:pt x="778305" y="1832138"/>
                  </a:lnTo>
                  <a:lnTo>
                    <a:pt x="776617" y="1834750"/>
                  </a:lnTo>
                  <a:lnTo>
                    <a:pt x="774799" y="1837363"/>
                  </a:lnTo>
                  <a:lnTo>
                    <a:pt x="772851" y="1839845"/>
                  </a:lnTo>
                  <a:lnTo>
                    <a:pt x="770904" y="1842196"/>
                  </a:lnTo>
                  <a:lnTo>
                    <a:pt x="768696" y="1844417"/>
                  </a:lnTo>
                  <a:lnTo>
                    <a:pt x="766489" y="1846507"/>
                  </a:lnTo>
                  <a:lnTo>
                    <a:pt x="764152" y="1848597"/>
                  </a:lnTo>
                  <a:lnTo>
                    <a:pt x="761685" y="1850426"/>
                  </a:lnTo>
                  <a:lnTo>
                    <a:pt x="759218" y="1852255"/>
                  </a:lnTo>
                  <a:lnTo>
                    <a:pt x="756621" y="1853953"/>
                  </a:lnTo>
                  <a:lnTo>
                    <a:pt x="753894" y="1855521"/>
                  </a:lnTo>
                  <a:lnTo>
                    <a:pt x="751167" y="1856957"/>
                  </a:lnTo>
                  <a:lnTo>
                    <a:pt x="748311" y="1858264"/>
                  </a:lnTo>
                  <a:lnTo>
                    <a:pt x="745324" y="1859439"/>
                  </a:lnTo>
                  <a:lnTo>
                    <a:pt x="742338" y="1860484"/>
                  </a:lnTo>
                  <a:lnTo>
                    <a:pt x="739352" y="1861268"/>
                  </a:lnTo>
                  <a:lnTo>
                    <a:pt x="736235" y="1862052"/>
                  </a:lnTo>
                  <a:lnTo>
                    <a:pt x="732989" y="1862574"/>
                  </a:lnTo>
                  <a:lnTo>
                    <a:pt x="729743" y="1863097"/>
                  </a:lnTo>
                  <a:lnTo>
                    <a:pt x="726497" y="1863228"/>
                  </a:lnTo>
                  <a:lnTo>
                    <a:pt x="723251" y="1863358"/>
                  </a:lnTo>
                  <a:lnTo>
                    <a:pt x="719875" y="1863228"/>
                  </a:lnTo>
                  <a:lnTo>
                    <a:pt x="716629" y="1863097"/>
                  </a:lnTo>
                  <a:lnTo>
                    <a:pt x="713383" y="1862574"/>
                  </a:lnTo>
                  <a:lnTo>
                    <a:pt x="710267" y="1862052"/>
                  </a:lnTo>
                  <a:lnTo>
                    <a:pt x="707151" y="1861268"/>
                  </a:lnTo>
                  <a:lnTo>
                    <a:pt x="704034" y="1860484"/>
                  </a:lnTo>
                  <a:lnTo>
                    <a:pt x="701048" y="1859439"/>
                  </a:lnTo>
                  <a:lnTo>
                    <a:pt x="698192" y="1858264"/>
                  </a:lnTo>
                  <a:lnTo>
                    <a:pt x="695335" y="1856957"/>
                  </a:lnTo>
                  <a:lnTo>
                    <a:pt x="692478" y="1855521"/>
                  </a:lnTo>
                  <a:lnTo>
                    <a:pt x="689752" y="1853953"/>
                  </a:lnTo>
                  <a:lnTo>
                    <a:pt x="687155" y="1852255"/>
                  </a:lnTo>
                  <a:lnTo>
                    <a:pt x="684688" y="1850426"/>
                  </a:lnTo>
                  <a:lnTo>
                    <a:pt x="682221" y="1848597"/>
                  </a:lnTo>
                  <a:lnTo>
                    <a:pt x="679884" y="1846507"/>
                  </a:lnTo>
                  <a:lnTo>
                    <a:pt x="677676" y="1844417"/>
                  </a:lnTo>
                  <a:lnTo>
                    <a:pt x="675599" y="1842196"/>
                  </a:lnTo>
                  <a:lnTo>
                    <a:pt x="673521" y="1839845"/>
                  </a:lnTo>
                  <a:lnTo>
                    <a:pt x="671574" y="1837363"/>
                  </a:lnTo>
                  <a:lnTo>
                    <a:pt x="669756" y="1834750"/>
                  </a:lnTo>
                  <a:lnTo>
                    <a:pt x="668068" y="1832138"/>
                  </a:lnTo>
                  <a:lnTo>
                    <a:pt x="666640" y="1829395"/>
                  </a:lnTo>
                  <a:lnTo>
                    <a:pt x="665212" y="1826651"/>
                  </a:lnTo>
                  <a:lnTo>
                    <a:pt x="663913" y="1823778"/>
                  </a:lnTo>
                  <a:lnTo>
                    <a:pt x="662745" y="1820904"/>
                  </a:lnTo>
                  <a:lnTo>
                    <a:pt x="661706" y="1817769"/>
                  </a:lnTo>
                  <a:lnTo>
                    <a:pt x="660797" y="1814764"/>
                  </a:lnTo>
                  <a:lnTo>
                    <a:pt x="660148" y="1811629"/>
                  </a:lnTo>
                  <a:lnTo>
                    <a:pt x="659498" y="1808363"/>
                  </a:lnTo>
                  <a:lnTo>
                    <a:pt x="659109" y="1805228"/>
                  </a:lnTo>
                  <a:lnTo>
                    <a:pt x="658849" y="1801832"/>
                  </a:lnTo>
                  <a:lnTo>
                    <a:pt x="658849" y="1798566"/>
                  </a:lnTo>
                  <a:lnTo>
                    <a:pt x="658849" y="1795170"/>
                  </a:lnTo>
                  <a:lnTo>
                    <a:pt x="659109" y="1791904"/>
                  </a:lnTo>
                  <a:lnTo>
                    <a:pt x="659498" y="1788638"/>
                  </a:lnTo>
                  <a:lnTo>
                    <a:pt x="660148" y="1785503"/>
                  </a:lnTo>
                  <a:lnTo>
                    <a:pt x="660797" y="1782368"/>
                  </a:lnTo>
                  <a:lnTo>
                    <a:pt x="661706" y="1779233"/>
                  </a:lnTo>
                  <a:lnTo>
                    <a:pt x="662745" y="1776229"/>
                  </a:lnTo>
                  <a:lnTo>
                    <a:pt x="663913" y="1773355"/>
                  </a:lnTo>
                  <a:lnTo>
                    <a:pt x="665212" y="1770481"/>
                  </a:lnTo>
                  <a:lnTo>
                    <a:pt x="666640" y="1767738"/>
                  </a:lnTo>
                  <a:lnTo>
                    <a:pt x="668068" y="1764995"/>
                  </a:lnTo>
                  <a:lnTo>
                    <a:pt x="669756" y="1762382"/>
                  </a:lnTo>
                  <a:lnTo>
                    <a:pt x="671574" y="1759769"/>
                  </a:lnTo>
                  <a:lnTo>
                    <a:pt x="673521" y="1757287"/>
                  </a:lnTo>
                  <a:lnTo>
                    <a:pt x="675599" y="1754936"/>
                  </a:lnTo>
                  <a:lnTo>
                    <a:pt x="677676" y="1752715"/>
                  </a:lnTo>
                  <a:lnTo>
                    <a:pt x="679884" y="1750625"/>
                  </a:lnTo>
                  <a:lnTo>
                    <a:pt x="682221" y="1748535"/>
                  </a:lnTo>
                  <a:lnTo>
                    <a:pt x="684688" y="1746576"/>
                  </a:lnTo>
                  <a:lnTo>
                    <a:pt x="687155" y="1744878"/>
                  </a:lnTo>
                  <a:lnTo>
                    <a:pt x="689752" y="1743180"/>
                  </a:lnTo>
                  <a:lnTo>
                    <a:pt x="692478" y="1741612"/>
                  </a:lnTo>
                  <a:lnTo>
                    <a:pt x="695335" y="1740175"/>
                  </a:lnTo>
                  <a:lnTo>
                    <a:pt x="698192" y="1738869"/>
                  </a:lnTo>
                  <a:lnTo>
                    <a:pt x="701048" y="1737693"/>
                  </a:lnTo>
                  <a:lnTo>
                    <a:pt x="704034" y="1736648"/>
                  </a:lnTo>
                  <a:lnTo>
                    <a:pt x="707151" y="1735864"/>
                  </a:lnTo>
                  <a:lnTo>
                    <a:pt x="710267" y="1735081"/>
                  </a:lnTo>
                  <a:lnTo>
                    <a:pt x="713383" y="1734558"/>
                  </a:lnTo>
                  <a:lnTo>
                    <a:pt x="716629" y="1734036"/>
                  </a:lnTo>
                  <a:lnTo>
                    <a:pt x="719875" y="1733905"/>
                  </a:lnTo>
                  <a:lnTo>
                    <a:pt x="723251" y="1733774"/>
                  </a:lnTo>
                  <a:close/>
                  <a:moveTo>
                    <a:pt x="755777" y="1656495"/>
                  </a:moveTo>
                  <a:lnTo>
                    <a:pt x="749792" y="1656625"/>
                  </a:lnTo>
                  <a:lnTo>
                    <a:pt x="743938" y="1657016"/>
                  </a:lnTo>
                  <a:lnTo>
                    <a:pt x="738083" y="1657796"/>
                  </a:lnTo>
                  <a:lnTo>
                    <a:pt x="732358" y="1658837"/>
                  </a:lnTo>
                  <a:lnTo>
                    <a:pt x="726764" y="1660139"/>
                  </a:lnTo>
                  <a:lnTo>
                    <a:pt x="721300" y="1661700"/>
                  </a:lnTo>
                  <a:lnTo>
                    <a:pt x="715965" y="1663522"/>
                  </a:lnTo>
                  <a:lnTo>
                    <a:pt x="710631" y="1665604"/>
                  </a:lnTo>
                  <a:lnTo>
                    <a:pt x="705557" y="1667946"/>
                  </a:lnTo>
                  <a:lnTo>
                    <a:pt x="700613" y="1670419"/>
                  </a:lnTo>
                  <a:lnTo>
                    <a:pt x="695669" y="1673281"/>
                  </a:lnTo>
                  <a:lnTo>
                    <a:pt x="690985" y="1676274"/>
                  </a:lnTo>
                  <a:lnTo>
                    <a:pt x="686432" y="1679527"/>
                  </a:lnTo>
                  <a:lnTo>
                    <a:pt x="682138" y="1682910"/>
                  </a:lnTo>
                  <a:lnTo>
                    <a:pt x="677845" y="1686554"/>
                  </a:lnTo>
                  <a:lnTo>
                    <a:pt x="673811" y="1690458"/>
                  </a:lnTo>
                  <a:lnTo>
                    <a:pt x="670038" y="1694361"/>
                  </a:lnTo>
                  <a:lnTo>
                    <a:pt x="666395" y="1698655"/>
                  </a:lnTo>
                  <a:lnTo>
                    <a:pt x="663013" y="1702949"/>
                  </a:lnTo>
                  <a:lnTo>
                    <a:pt x="659760" y="1707504"/>
                  </a:lnTo>
                  <a:lnTo>
                    <a:pt x="656768" y="1712188"/>
                  </a:lnTo>
                  <a:lnTo>
                    <a:pt x="653905" y="1717133"/>
                  </a:lnTo>
                  <a:lnTo>
                    <a:pt x="651433" y="1722078"/>
                  </a:lnTo>
                  <a:lnTo>
                    <a:pt x="649091" y="1727153"/>
                  </a:lnTo>
                  <a:lnTo>
                    <a:pt x="647010" y="1732488"/>
                  </a:lnTo>
                  <a:lnTo>
                    <a:pt x="645188" y="1737823"/>
                  </a:lnTo>
                  <a:lnTo>
                    <a:pt x="643627" y="1743288"/>
                  </a:lnTo>
                  <a:lnTo>
                    <a:pt x="642326" y="1748884"/>
                  </a:lnTo>
                  <a:lnTo>
                    <a:pt x="641285" y="1754609"/>
                  </a:lnTo>
                  <a:lnTo>
                    <a:pt x="640505" y="1760465"/>
                  </a:lnTo>
                  <a:lnTo>
                    <a:pt x="640114" y="1766320"/>
                  </a:lnTo>
                  <a:lnTo>
                    <a:pt x="639984" y="1772306"/>
                  </a:lnTo>
                  <a:lnTo>
                    <a:pt x="640114" y="1778292"/>
                  </a:lnTo>
                  <a:lnTo>
                    <a:pt x="640505" y="1784147"/>
                  </a:lnTo>
                  <a:lnTo>
                    <a:pt x="641285" y="1789873"/>
                  </a:lnTo>
                  <a:lnTo>
                    <a:pt x="642326" y="1795598"/>
                  </a:lnTo>
                  <a:lnTo>
                    <a:pt x="643627" y="1801194"/>
                  </a:lnTo>
                  <a:lnTo>
                    <a:pt x="645188" y="1806659"/>
                  </a:lnTo>
                  <a:lnTo>
                    <a:pt x="647010" y="1812124"/>
                  </a:lnTo>
                  <a:lnTo>
                    <a:pt x="649091" y="1817329"/>
                  </a:lnTo>
                  <a:lnTo>
                    <a:pt x="651433" y="1822534"/>
                  </a:lnTo>
                  <a:lnTo>
                    <a:pt x="653905" y="1827479"/>
                  </a:lnTo>
                  <a:lnTo>
                    <a:pt x="656768" y="1832293"/>
                  </a:lnTo>
                  <a:lnTo>
                    <a:pt x="659760" y="1836978"/>
                  </a:lnTo>
                  <a:lnTo>
                    <a:pt x="663013" y="1841532"/>
                  </a:lnTo>
                  <a:lnTo>
                    <a:pt x="666395" y="1845956"/>
                  </a:lnTo>
                  <a:lnTo>
                    <a:pt x="670038" y="1850120"/>
                  </a:lnTo>
                  <a:lnTo>
                    <a:pt x="673811" y="1854154"/>
                  </a:lnTo>
                  <a:lnTo>
                    <a:pt x="677845" y="1858058"/>
                  </a:lnTo>
                  <a:lnTo>
                    <a:pt x="682138" y="1861701"/>
                  </a:lnTo>
                  <a:lnTo>
                    <a:pt x="686432" y="1865084"/>
                  </a:lnTo>
                  <a:lnTo>
                    <a:pt x="690985" y="1868337"/>
                  </a:lnTo>
                  <a:lnTo>
                    <a:pt x="695669" y="1871330"/>
                  </a:lnTo>
                  <a:lnTo>
                    <a:pt x="700613" y="1874063"/>
                  </a:lnTo>
                  <a:lnTo>
                    <a:pt x="705557" y="1876665"/>
                  </a:lnTo>
                  <a:lnTo>
                    <a:pt x="710631" y="1879008"/>
                  </a:lnTo>
                  <a:lnTo>
                    <a:pt x="715965" y="1881090"/>
                  </a:lnTo>
                  <a:lnTo>
                    <a:pt x="721300" y="1882911"/>
                  </a:lnTo>
                  <a:lnTo>
                    <a:pt x="726764" y="1884473"/>
                  </a:lnTo>
                  <a:lnTo>
                    <a:pt x="732358" y="1885774"/>
                  </a:lnTo>
                  <a:lnTo>
                    <a:pt x="738083" y="1886815"/>
                  </a:lnTo>
                  <a:lnTo>
                    <a:pt x="743938" y="1887466"/>
                  </a:lnTo>
                  <a:lnTo>
                    <a:pt x="749792" y="1887986"/>
                  </a:lnTo>
                  <a:lnTo>
                    <a:pt x="755777" y="1888116"/>
                  </a:lnTo>
                  <a:lnTo>
                    <a:pt x="761762" y="1887986"/>
                  </a:lnTo>
                  <a:lnTo>
                    <a:pt x="767617" y="1887466"/>
                  </a:lnTo>
                  <a:lnTo>
                    <a:pt x="773341" y="1886815"/>
                  </a:lnTo>
                  <a:lnTo>
                    <a:pt x="779066" y="1885774"/>
                  </a:lnTo>
                  <a:lnTo>
                    <a:pt x="784660" y="1884473"/>
                  </a:lnTo>
                  <a:lnTo>
                    <a:pt x="790125" y="1882911"/>
                  </a:lnTo>
                  <a:lnTo>
                    <a:pt x="795589" y="1881090"/>
                  </a:lnTo>
                  <a:lnTo>
                    <a:pt x="800793" y="1879008"/>
                  </a:lnTo>
                  <a:lnTo>
                    <a:pt x="805998" y="1876665"/>
                  </a:lnTo>
                  <a:lnTo>
                    <a:pt x="810942" y="1874063"/>
                  </a:lnTo>
                  <a:lnTo>
                    <a:pt x="815755" y="1871330"/>
                  </a:lnTo>
                  <a:lnTo>
                    <a:pt x="820439" y="1868337"/>
                  </a:lnTo>
                  <a:lnTo>
                    <a:pt x="824993" y="1865084"/>
                  </a:lnTo>
                  <a:lnTo>
                    <a:pt x="829416" y="1861701"/>
                  </a:lnTo>
                  <a:lnTo>
                    <a:pt x="833580" y="1858058"/>
                  </a:lnTo>
                  <a:lnTo>
                    <a:pt x="837613" y="1854154"/>
                  </a:lnTo>
                  <a:lnTo>
                    <a:pt x="841516" y="1850120"/>
                  </a:lnTo>
                  <a:lnTo>
                    <a:pt x="845029" y="1845956"/>
                  </a:lnTo>
                  <a:lnTo>
                    <a:pt x="848542" y="1841532"/>
                  </a:lnTo>
                  <a:lnTo>
                    <a:pt x="851794" y="1836978"/>
                  </a:lnTo>
                  <a:lnTo>
                    <a:pt x="854787" y="1832293"/>
                  </a:lnTo>
                  <a:lnTo>
                    <a:pt x="857519" y="1827479"/>
                  </a:lnTo>
                  <a:lnTo>
                    <a:pt x="860121" y="1822534"/>
                  </a:lnTo>
                  <a:lnTo>
                    <a:pt x="862463" y="1817329"/>
                  </a:lnTo>
                  <a:lnTo>
                    <a:pt x="864545" y="1812124"/>
                  </a:lnTo>
                  <a:lnTo>
                    <a:pt x="866366" y="1806659"/>
                  </a:lnTo>
                  <a:lnTo>
                    <a:pt x="867927" y="1801194"/>
                  </a:lnTo>
                  <a:lnTo>
                    <a:pt x="869228" y="1795598"/>
                  </a:lnTo>
                  <a:lnTo>
                    <a:pt x="870139" y="1789873"/>
                  </a:lnTo>
                  <a:lnTo>
                    <a:pt x="870920" y="1784147"/>
                  </a:lnTo>
                  <a:lnTo>
                    <a:pt x="871440" y="1778292"/>
                  </a:lnTo>
                  <a:lnTo>
                    <a:pt x="871570" y="1772306"/>
                  </a:lnTo>
                  <a:lnTo>
                    <a:pt x="871440" y="1766320"/>
                  </a:lnTo>
                  <a:lnTo>
                    <a:pt x="870920" y="1760465"/>
                  </a:lnTo>
                  <a:lnTo>
                    <a:pt x="870139" y="1754609"/>
                  </a:lnTo>
                  <a:lnTo>
                    <a:pt x="869228" y="1748884"/>
                  </a:lnTo>
                  <a:lnTo>
                    <a:pt x="867927" y="1743288"/>
                  </a:lnTo>
                  <a:lnTo>
                    <a:pt x="866366" y="1737823"/>
                  </a:lnTo>
                  <a:lnTo>
                    <a:pt x="864545" y="1732488"/>
                  </a:lnTo>
                  <a:lnTo>
                    <a:pt x="862463" y="1727153"/>
                  </a:lnTo>
                  <a:lnTo>
                    <a:pt x="860121" y="1722078"/>
                  </a:lnTo>
                  <a:lnTo>
                    <a:pt x="857519" y="1717133"/>
                  </a:lnTo>
                  <a:lnTo>
                    <a:pt x="854787" y="1712188"/>
                  </a:lnTo>
                  <a:lnTo>
                    <a:pt x="851794" y="1707504"/>
                  </a:lnTo>
                  <a:lnTo>
                    <a:pt x="848542" y="1702949"/>
                  </a:lnTo>
                  <a:lnTo>
                    <a:pt x="845029" y="1698655"/>
                  </a:lnTo>
                  <a:lnTo>
                    <a:pt x="841516" y="1694361"/>
                  </a:lnTo>
                  <a:lnTo>
                    <a:pt x="837613" y="1690458"/>
                  </a:lnTo>
                  <a:lnTo>
                    <a:pt x="833580" y="1686554"/>
                  </a:lnTo>
                  <a:lnTo>
                    <a:pt x="829416" y="1682910"/>
                  </a:lnTo>
                  <a:lnTo>
                    <a:pt x="824993" y="1679527"/>
                  </a:lnTo>
                  <a:lnTo>
                    <a:pt x="820439" y="1676274"/>
                  </a:lnTo>
                  <a:lnTo>
                    <a:pt x="815755" y="1673281"/>
                  </a:lnTo>
                  <a:lnTo>
                    <a:pt x="810942" y="1670419"/>
                  </a:lnTo>
                  <a:lnTo>
                    <a:pt x="805998" y="1667946"/>
                  </a:lnTo>
                  <a:lnTo>
                    <a:pt x="800793" y="1665604"/>
                  </a:lnTo>
                  <a:lnTo>
                    <a:pt x="795589" y="1663522"/>
                  </a:lnTo>
                  <a:lnTo>
                    <a:pt x="790125" y="1661700"/>
                  </a:lnTo>
                  <a:lnTo>
                    <a:pt x="784660" y="1660139"/>
                  </a:lnTo>
                  <a:lnTo>
                    <a:pt x="779066" y="1658837"/>
                  </a:lnTo>
                  <a:lnTo>
                    <a:pt x="773341" y="1657796"/>
                  </a:lnTo>
                  <a:lnTo>
                    <a:pt x="767617" y="1657016"/>
                  </a:lnTo>
                  <a:lnTo>
                    <a:pt x="761762" y="1656625"/>
                  </a:lnTo>
                  <a:lnTo>
                    <a:pt x="755777" y="1656495"/>
                  </a:lnTo>
                  <a:close/>
                  <a:moveTo>
                    <a:pt x="1850737" y="1122076"/>
                  </a:moveTo>
                  <a:lnTo>
                    <a:pt x="1839678" y="1122336"/>
                  </a:lnTo>
                  <a:lnTo>
                    <a:pt x="1829140" y="1122466"/>
                  </a:lnTo>
                  <a:lnTo>
                    <a:pt x="1810144" y="1123117"/>
                  </a:lnTo>
                  <a:lnTo>
                    <a:pt x="1793751" y="1123898"/>
                  </a:lnTo>
                  <a:lnTo>
                    <a:pt x="1780350" y="1124679"/>
                  </a:lnTo>
                  <a:lnTo>
                    <a:pt x="1769942" y="1125459"/>
                  </a:lnTo>
                  <a:lnTo>
                    <a:pt x="1762526" y="1126110"/>
                  </a:lnTo>
                  <a:lnTo>
                    <a:pt x="1758493" y="1126500"/>
                  </a:lnTo>
                  <a:lnTo>
                    <a:pt x="1774496" y="1275753"/>
                  </a:lnTo>
                  <a:lnTo>
                    <a:pt x="1781781" y="1275102"/>
                  </a:lnTo>
                  <a:lnTo>
                    <a:pt x="1789978" y="1274451"/>
                  </a:lnTo>
                  <a:lnTo>
                    <a:pt x="1801037" y="1273931"/>
                  </a:lnTo>
                  <a:lnTo>
                    <a:pt x="1814698" y="1273280"/>
                  </a:lnTo>
                  <a:lnTo>
                    <a:pt x="1830961" y="1272760"/>
                  </a:lnTo>
                  <a:lnTo>
                    <a:pt x="1849696" y="1272499"/>
                  </a:lnTo>
                  <a:lnTo>
                    <a:pt x="1859844" y="1272499"/>
                  </a:lnTo>
                  <a:lnTo>
                    <a:pt x="1870643" y="1272630"/>
                  </a:lnTo>
                  <a:lnTo>
                    <a:pt x="1881962" y="1272760"/>
                  </a:lnTo>
                  <a:lnTo>
                    <a:pt x="1893801" y="1273020"/>
                  </a:lnTo>
                  <a:lnTo>
                    <a:pt x="1906161" y="1273410"/>
                  </a:lnTo>
                  <a:lnTo>
                    <a:pt x="1919042" y="1273931"/>
                  </a:lnTo>
                  <a:lnTo>
                    <a:pt x="1932443" y="1274581"/>
                  </a:lnTo>
                  <a:lnTo>
                    <a:pt x="1946234" y="1275362"/>
                  </a:lnTo>
                  <a:lnTo>
                    <a:pt x="1960415" y="1276273"/>
                  </a:lnTo>
                  <a:lnTo>
                    <a:pt x="1975117" y="1277444"/>
                  </a:lnTo>
                  <a:lnTo>
                    <a:pt x="1990209" y="1278745"/>
                  </a:lnTo>
                  <a:lnTo>
                    <a:pt x="2005691" y="1280307"/>
                  </a:lnTo>
                  <a:lnTo>
                    <a:pt x="2021564" y="1281998"/>
                  </a:lnTo>
                  <a:lnTo>
                    <a:pt x="2037697" y="1283950"/>
                  </a:lnTo>
                  <a:lnTo>
                    <a:pt x="2054350" y="1286162"/>
                  </a:lnTo>
                  <a:lnTo>
                    <a:pt x="2071134" y="1288505"/>
                  </a:lnTo>
                  <a:lnTo>
                    <a:pt x="2088438" y="1291237"/>
                  </a:lnTo>
                  <a:lnTo>
                    <a:pt x="2105872" y="1294100"/>
                  </a:lnTo>
                  <a:lnTo>
                    <a:pt x="2123696" y="1297353"/>
                  </a:lnTo>
                  <a:lnTo>
                    <a:pt x="2141781" y="1300866"/>
                  </a:lnTo>
                  <a:lnTo>
                    <a:pt x="2159995" y="1304640"/>
                  </a:lnTo>
                  <a:lnTo>
                    <a:pt x="2178600" y="1308674"/>
                  </a:lnTo>
                  <a:lnTo>
                    <a:pt x="2197335" y="1313098"/>
                  </a:lnTo>
                  <a:lnTo>
                    <a:pt x="2216201" y="1317783"/>
                  </a:lnTo>
                  <a:lnTo>
                    <a:pt x="2235326" y="1322857"/>
                  </a:lnTo>
                  <a:lnTo>
                    <a:pt x="2254711" y="1328323"/>
                  </a:lnTo>
                  <a:lnTo>
                    <a:pt x="2264339" y="1331185"/>
                  </a:lnTo>
                  <a:lnTo>
                    <a:pt x="2274097" y="1334048"/>
                  </a:lnTo>
                  <a:lnTo>
                    <a:pt x="2283855" y="1337171"/>
                  </a:lnTo>
                  <a:lnTo>
                    <a:pt x="2293743" y="1340294"/>
                  </a:lnTo>
                  <a:lnTo>
                    <a:pt x="2303501" y="1343547"/>
                  </a:lnTo>
                  <a:lnTo>
                    <a:pt x="2313389" y="1346800"/>
                  </a:lnTo>
                  <a:lnTo>
                    <a:pt x="2323277" y="1350183"/>
                  </a:lnTo>
                  <a:lnTo>
                    <a:pt x="2333164" y="1353697"/>
                  </a:lnTo>
                  <a:lnTo>
                    <a:pt x="2343052" y="1357340"/>
                  </a:lnTo>
                  <a:lnTo>
                    <a:pt x="2353070" y="1361114"/>
                  </a:lnTo>
                  <a:lnTo>
                    <a:pt x="2363089" y="1364887"/>
                  </a:lnTo>
                  <a:lnTo>
                    <a:pt x="2372976" y="1368791"/>
                  </a:lnTo>
                  <a:lnTo>
                    <a:pt x="2382995" y="1372825"/>
                  </a:lnTo>
                  <a:lnTo>
                    <a:pt x="2393013" y="1376989"/>
                  </a:lnTo>
                  <a:lnTo>
                    <a:pt x="2403031" y="1381283"/>
                  </a:lnTo>
                  <a:lnTo>
                    <a:pt x="2413049" y="1385577"/>
                  </a:lnTo>
                  <a:lnTo>
                    <a:pt x="2423067" y="1390131"/>
                  </a:lnTo>
                  <a:lnTo>
                    <a:pt x="2433085" y="1394686"/>
                  </a:lnTo>
                  <a:lnTo>
                    <a:pt x="2443103" y="1399370"/>
                  </a:lnTo>
                  <a:lnTo>
                    <a:pt x="2453121" y="1404185"/>
                  </a:lnTo>
                  <a:lnTo>
                    <a:pt x="2463139" y="1409130"/>
                  </a:lnTo>
                  <a:lnTo>
                    <a:pt x="2473157" y="1414204"/>
                  </a:lnTo>
                  <a:lnTo>
                    <a:pt x="2483175" y="1419409"/>
                  </a:lnTo>
                  <a:lnTo>
                    <a:pt x="2493193" y="1424744"/>
                  </a:lnTo>
                  <a:lnTo>
                    <a:pt x="2503211" y="1430080"/>
                  </a:lnTo>
                  <a:lnTo>
                    <a:pt x="2513099" y="1435675"/>
                  </a:lnTo>
                  <a:lnTo>
                    <a:pt x="2523117" y="1441400"/>
                  </a:lnTo>
                  <a:lnTo>
                    <a:pt x="2533005" y="1447126"/>
                  </a:lnTo>
                  <a:lnTo>
                    <a:pt x="2542893" y="1453111"/>
                  </a:lnTo>
                  <a:lnTo>
                    <a:pt x="2552781" y="1459097"/>
                  </a:lnTo>
                  <a:lnTo>
                    <a:pt x="2562669" y="1465343"/>
                  </a:lnTo>
                  <a:lnTo>
                    <a:pt x="2572557" y="1471719"/>
                  </a:lnTo>
                  <a:lnTo>
                    <a:pt x="2582315" y="1478225"/>
                  </a:lnTo>
                  <a:lnTo>
                    <a:pt x="2592203" y="1484862"/>
                  </a:lnTo>
                  <a:lnTo>
                    <a:pt x="2601960" y="1491628"/>
                  </a:lnTo>
                  <a:lnTo>
                    <a:pt x="2611588" y="1498395"/>
                  </a:lnTo>
                  <a:lnTo>
                    <a:pt x="2621346" y="1505421"/>
                  </a:lnTo>
                  <a:lnTo>
                    <a:pt x="2630974" y="1512578"/>
                  </a:lnTo>
                  <a:lnTo>
                    <a:pt x="2640601" y="1519865"/>
                  </a:lnTo>
                  <a:lnTo>
                    <a:pt x="2650099" y="1527412"/>
                  </a:lnTo>
                  <a:lnTo>
                    <a:pt x="2659597" y="1534959"/>
                  </a:lnTo>
                  <a:lnTo>
                    <a:pt x="2669094" y="1542637"/>
                  </a:lnTo>
                  <a:lnTo>
                    <a:pt x="2678462" y="1550574"/>
                  </a:lnTo>
                  <a:lnTo>
                    <a:pt x="2687829" y="1558642"/>
                  </a:lnTo>
                  <a:lnTo>
                    <a:pt x="2697197" y="1566840"/>
                  </a:lnTo>
                  <a:lnTo>
                    <a:pt x="2706434" y="1575168"/>
                  </a:lnTo>
                  <a:lnTo>
                    <a:pt x="2715672" y="1583626"/>
                  </a:lnTo>
                  <a:lnTo>
                    <a:pt x="2724779" y="1592214"/>
                  </a:lnTo>
                  <a:lnTo>
                    <a:pt x="2828603" y="1483821"/>
                  </a:lnTo>
                  <a:lnTo>
                    <a:pt x="2818194" y="1473931"/>
                  </a:lnTo>
                  <a:lnTo>
                    <a:pt x="2807786" y="1464302"/>
                  </a:lnTo>
                  <a:lnTo>
                    <a:pt x="2797377" y="1454933"/>
                  </a:lnTo>
                  <a:lnTo>
                    <a:pt x="2786969" y="1445694"/>
                  </a:lnTo>
                  <a:lnTo>
                    <a:pt x="2776431" y="1436716"/>
                  </a:lnTo>
                  <a:lnTo>
                    <a:pt x="2765762" y="1427737"/>
                  </a:lnTo>
                  <a:lnTo>
                    <a:pt x="2755224" y="1419019"/>
                  </a:lnTo>
                  <a:lnTo>
                    <a:pt x="2744555" y="1410431"/>
                  </a:lnTo>
                  <a:lnTo>
                    <a:pt x="2733756" y="1402103"/>
                  </a:lnTo>
                  <a:lnTo>
                    <a:pt x="2722958" y="1393775"/>
                  </a:lnTo>
                  <a:lnTo>
                    <a:pt x="2712159" y="1385707"/>
                  </a:lnTo>
                  <a:lnTo>
                    <a:pt x="2701360" y="1377770"/>
                  </a:lnTo>
                  <a:lnTo>
                    <a:pt x="2690432" y="1370092"/>
                  </a:lnTo>
                  <a:lnTo>
                    <a:pt x="2679503" y="1362415"/>
                  </a:lnTo>
                  <a:lnTo>
                    <a:pt x="2668574" y="1354998"/>
                  </a:lnTo>
                  <a:lnTo>
                    <a:pt x="2657645" y="1347711"/>
                  </a:lnTo>
                  <a:lnTo>
                    <a:pt x="2646586" y="1340554"/>
                  </a:lnTo>
                  <a:lnTo>
                    <a:pt x="2635657" y="1333528"/>
                  </a:lnTo>
                  <a:lnTo>
                    <a:pt x="2624599" y="1326761"/>
                  </a:lnTo>
                  <a:lnTo>
                    <a:pt x="2613540" y="1319995"/>
                  </a:lnTo>
                  <a:lnTo>
                    <a:pt x="2602351" y="1313488"/>
                  </a:lnTo>
                  <a:lnTo>
                    <a:pt x="2591292" y="1306982"/>
                  </a:lnTo>
                  <a:lnTo>
                    <a:pt x="2580233" y="1300736"/>
                  </a:lnTo>
                  <a:lnTo>
                    <a:pt x="2569044" y="1294621"/>
                  </a:lnTo>
                  <a:lnTo>
                    <a:pt x="2557855" y="1288635"/>
                  </a:lnTo>
                  <a:lnTo>
                    <a:pt x="2546796" y="1282779"/>
                  </a:lnTo>
                  <a:lnTo>
                    <a:pt x="2535607" y="1277054"/>
                  </a:lnTo>
                  <a:lnTo>
                    <a:pt x="2524418" y="1271458"/>
                  </a:lnTo>
                  <a:lnTo>
                    <a:pt x="2513229" y="1265993"/>
                  </a:lnTo>
                  <a:lnTo>
                    <a:pt x="2502170" y="1260658"/>
                  </a:lnTo>
                  <a:lnTo>
                    <a:pt x="2490981" y="1255453"/>
                  </a:lnTo>
                  <a:lnTo>
                    <a:pt x="2479792" y="1250378"/>
                  </a:lnTo>
                  <a:lnTo>
                    <a:pt x="2468733" y="1245434"/>
                  </a:lnTo>
                  <a:lnTo>
                    <a:pt x="2457544" y="1240619"/>
                  </a:lnTo>
                  <a:lnTo>
                    <a:pt x="2446486" y="1235935"/>
                  </a:lnTo>
                  <a:lnTo>
                    <a:pt x="2435297" y="1231380"/>
                  </a:lnTo>
                  <a:lnTo>
                    <a:pt x="2424238" y="1226956"/>
                  </a:lnTo>
                  <a:lnTo>
                    <a:pt x="2413179" y="1222532"/>
                  </a:lnTo>
                  <a:lnTo>
                    <a:pt x="2402120" y="1218368"/>
                  </a:lnTo>
                  <a:lnTo>
                    <a:pt x="2391061" y="1214334"/>
                  </a:lnTo>
                  <a:lnTo>
                    <a:pt x="2380132" y="1210300"/>
                  </a:lnTo>
                  <a:lnTo>
                    <a:pt x="2369073" y="1206396"/>
                  </a:lnTo>
                  <a:lnTo>
                    <a:pt x="2358145" y="1202623"/>
                  </a:lnTo>
                  <a:lnTo>
                    <a:pt x="2347216" y="1198979"/>
                  </a:lnTo>
                  <a:lnTo>
                    <a:pt x="2336287" y="1195466"/>
                  </a:lnTo>
                  <a:lnTo>
                    <a:pt x="2325488" y="1192083"/>
                  </a:lnTo>
                  <a:lnTo>
                    <a:pt x="2314690" y="1188700"/>
                  </a:lnTo>
                  <a:lnTo>
                    <a:pt x="2303891" y="1185446"/>
                  </a:lnTo>
                  <a:lnTo>
                    <a:pt x="2293092" y="1182324"/>
                  </a:lnTo>
                  <a:lnTo>
                    <a:pt x="2282424" y="1179331"/>
                  </a:lnTo>
                  <a:lnTo>
                    <a:pt x="2271755" y="1176338"/>
                  </a:lnTo>
                  <a:lnTo>
                    <a:pt x="2261217" y="1173605"/>
                  </a:lnTo>
                  <a:lnTo>
                    <a:pt x="2250678" y="1170873"/>
                  </a:lnTo>
                  <a:lnTo>
                    <a:pt x="2240140" y="1168140"/>
                  </a:lnTo>
                  <a:lnTo>
                    <a:pt x="2219323" y="1163195"/>
                  </a:lnTo>
                  <a:lnTo>
                    <a:pt x="2198767" y="1158511"/>
                  </a:lnTo>
                  <a:lnTo>
                    <a:pt x="2178470" y="1154217"/>
                  </a:lnTo>
                  <a:lnTo>
                    <a:pt x="2158304" y="1150313"/>
                  </a:lnTo>
                  <a:lnTo>
                    <a:pt x="2138528" y="1146670"/>
                  </a:lnTo>
                  <a:lnTo>
                    <a:pt x="2119143" y="1143286"/>
                  </a:lnTo>
                  <a:lnTo>
                    <a:pt x="2099887" y="1140293"/>
                  </a:lnTo>
                  <a:lnTo>
                    <a:pt x="2081152" y="1137561"/>
                  </a:lnTo>
                  <a:lnTo>
                    <a:pt x="2062677" y="1135089"/>
                  </a:lnTo>
                  <a:lnTo>
                    <a:pt x="2044462" y="1132876"/>
                  </a:lnTo>
                  <a:lnTo>
                    <a:pt x="2026768" y="1130925"/>
                  </a:lnTo>
                  <a:lnTo>
                    <a:pt x="2009464" y="1129103"/>
                  </a:lnTo>
                  <a:lnTo>
                    <a:pt x="1992551" y="1127671"/>
                  </a:lnTo>
                  <a:lnTo>
                    <a:pt x="1976158" y="1126370"/>
                  </a:lnTo>
                  <a:lnTo>
                    <a:pt x="1960155" y="1125199"/>
                  </a:lnTo>
                  <a:lnTo>
                    <a:pt x="1944672" y="1124288"/>
                  </a:lnTo>
                  <a:lnTo>
                    <a:pt x="1929580" y="1123638"/>
                  </a:lnTo>
                  <a:lnTo>
                    <a:pt x="1915139" y="1122987"/>
                  </a:lnTo>
                  <a:lnTo>
                    <a:pt x="1901087" y="1122597"/>
                  </a:lnTo>
                  <a:lnTo>
                    <a:pt x="1887687" y="1122336"/>
                  </a:lnTo>
                  <a:lnTo>
                    <a:pt x="1874806" y="1122076"/>
                  </a:lnTo>
                  <a:lnTo>
                    <a:pt x="1862446" y="1122076"/>
                  </a:lnTo>
                  <a:lnTo>
                    <a:pt x="1850737" y="1122076"/>
                  </a:lnTo>
                  <a:close/>
                  <a:moveTo>
                    <a:pt x="719088" y="759551"/>
                  </a:moveTo>
                  <a:lnTo>
                    <a:pt x="727805" y="759551"/>
                  </a:lnTo>
                  <a:lnTo>
                    <a:pt x="736392" y="759681"/>
                  </a:lnTo>
                  <a:lnTo>
                    <a:pt x="744979" y="759941"/>
                  </a:lnTo>
                  <a:lnTo>
                    <a:pt x="753696" y="760462"/>
                  </a:lnTo>
                  <a:lnTo>
                    <a:pt x="762413" y="761112"/>
                  </a:lnTo>
                  <a:lnTo>
                    <a:pt x="771130" y="761763"/>
                  </a:lnTo>
                  <a:lnTo>
                    <a:pt x="779847" y="762674"/>
                  </a:lnTo>
                  <a:lnTo>
                    <a:pt x="788564" y="763845"/>
                  </a:lnTo>
                  <a:lnTo>
                    <a:pt x="797281" y="765016"/>
                  </a:lnTo>
                  <a:lnTo>
                    <a:pt x="805998" y="766317"/>
                  </a:lnTo>
                  <a:lnTo>
                    <a:pt x="814845" y="767879"/>
                  </a:lnTo>
                  <a:lnTo>
                    <a:pt x="823562" y="769570"/>
                  </a:lnTo>
                  <a:lnTo>
                    <a:pt x="832409" y="771392"/>
                  </a:lnTo>
                  <a:lnTo>
                    <a:pt x="841126" y="773344"/>
                  </a:lnTo>
                  <a:lnTo>
                    <a:pt x="849843" y="775426"/>
                  </a:lnTo>
                  <a:lnTo>
                    <a:pt x="858690" y="777638"/>
                  </a:lnTo>
                  <a:lnTo>
                    <a:pt x="867407" y="779980"/>
                  </a:lnTo>
                  <a:lnTo>
                    <a:pt x="876124" y="782583"/>
                  </a:lnTo>
                  <a:lnTo>
                    <a:pt x="884841" y="785185"/>
                  </a:lnTo>
                  <a:lnTo>
                    <a:pt x="893558" y="788048"/>
                  </a:lnTo>
                  <a:lnTo>
                    <a:pt x="902275" y="791041"/>
                  </a:lnTo>
                  <a:lnTo>
                    <a:pt x="910992" y="794164"/>
                  </a:lnTo>
                  <a:lnTo>
                    <a:pt x="919709" y="797417"/>
                  </a:lnTo>
                  <a:lnTo>
                    <a:pt x="928426" y="800800"/>
                  </a:lnTo>
                  <a:lnTo>
                    <a:pt x="937013" y="804444"/>
                  </a:lnTo>
                  <a:lnTo>
                    <a:pt x="945600" y="808087"/>
                  </a:lnTo>
                  <a:lnTo>
                    <a:pt x="954317" y="811861"/>
                  </a:lnTo>
                  <a:lnTo>
                    <a:pt x="962773" y="815895"/>
                  </a:lnTo>
                  <a:lnTo>
                    <a:pt x="971360" y="820059"/>
                  </a:lnTo>
                  <a:lnTo>
                    <a:pt x="979947" y="824222"/>
                  </a:lnTo>
                  <a:lnTo>
                    <a:pt x="988404" y="828647"/>
                  </a:lnTo>
                  <a:lnTo>
                    <a:pt x="996861" y="833201"/>
                  </a:lnTo>
                  <a:lnTo>
                    <a:pt x="1005188" y="837885"/>
                  </a:lnTo>
                  <a:lnTo>
                    <a:pt x="1013644" y="842700"/>
                  </a:lnTo>
                  <a:lnTo>
                    <a:pt x="1021971" y="847645"/>
                  </a:lnTo>
                  <a:lnTo>
                    <a:pt x="1030298" y="852720"/>
                  </a:lnTo>
                  <a:lnTo>
                    <a:pt x="1038494" y="857924"/>
                  </a:lnTo>
                  <a:lnTo>
                    <a:pt x="1046691" y="863390"/>
                  </a:lnTo>
                  <a:lnTo>
                    <a:pt x="1054888" y="868855"/>
                  </a:lnTo>
                  <a:lnTo>
                    <a:pt x="1062954" y="874450"/>
                  </a:lnTo>
                  <a:lnTo>
                    <a:pt x="1071020" y="880306"/>
                  </a:lnTo>
                  <a:lnTo>
                    <a:pt x="1078957" y="886161"/>
                  </a:lnTo>
                  <a:lnTo>
                    <a:pt x="1086893" y="892277"/>
                  </a:lnTo>
                  <a:lnTo>
                    <a:pt x="1094830" y="898393"/>
                  </a:lnTo>
                  <a:lnTo>
                    <a:pt x="1102636" y="904769"/>
                  </a:lnTo>
                  <a:lnTo>
                    <a:pt x="1110442" y="911145"/>
                  </a:lnTo>
                  <a:lnTo>
                    <a:pt x="1118118" y="917781"/>
                  </a:lnTo>
                  <a:lnTo>
                    <a:pt x="1125794" y="924548"/>
                  </a:lnTo>
                  <a:lnTo>
                    <a:pt x="1133341" y="931314"/>
                  </a:lnTo>
                  <a:lnTo>
                    <a:pt x="1140887" y="938341"/>
                  </a:lnTo>
                  <a:lnTo>
                    <a:pt x="1148303" y="945368"/>
                  </a:lnTo>
                  <a:lnTo>
                    <a:pt x="1155719" y="952655"/>
                  </a:lnTo>
                  <a:lnTo>
                    <a:pt x="1163004" y="960072"/>
                  </a:lnTo>
                  <a:lnTo>
                    <a:pt x="1170160" y="967619"/>
                  </a:lnTo>
                  <a:lnTo>
                    <a:pt x="1177316" y="975166"/>
                  </a:lnTo>
                  <a:lnTo>
                    <a:pt x="1184342" y="982974"/>
                  </a:lnTo>
                  <a:lnTo>
                    <a:pt x="1191367" y="990911"/>
                  </a:lnTo>
                  <a:lnTo>
                    <a:pt x="1198263" y="998849"/>
                  </a:lnTo>
                  <a:lnTo>
                    <a:pt x="1205028" y="1007047"/>
                  </a:lnTo>
                  <a:lnTo>
                    <a:pt x="1211663" y="1015374"/>
                  </a:lnTo>
                  <a:lnTo>
                    <a:pt x="1216477" y="1021360"/>
                  </a:lnTo>
                  <a:lnTo>
                    <a:pt x="1221291" y="1027606"/>
                  </a:lnTo>
                  <a:lnTo>
                    <a:pt x="1225845" y="1033722"/>
                  </a:lnTo>
                  <a:lnTo>
                    <a:pt x="1230399" y="1039968"/>
                  </a:lnTo>
                  <a:lnTo>
                    <a:pt x="1239246" y="1052460"/>
                  </a:lnTo>
                  <a:lnTo>
                    <a:pt x="1247833" y="1065082"/>
                  </a:lnTo>
                  <a:lnTo>
                    <a:pt x="1263445" y="1060527"/>
                  </a:lnTo>
                  <a:lnTo>
                    <a:pt x="1279188" y="1056103"/>
                  </a:lnTo>
                  <a:lnTo>
                    <a:pt x="1295060" y="1051679"/>
                  </a:lnTo>
                  <a:lnTo>
                    <a:pt x="1310933" y="1047385"/>
                  </a:lnTo>
                  <a:lnTo>
                    <a:pt x="1326936" y="1043351"/>
                  </a:lnTo>
                  <a:lnTo>
                    <a:pt x="1343069" y="1039447"/>
                  </a:lnTo>
                  <a:lnTo>
                    <a:pt x="1359202" y="1035674"/>
                  </a:lnTo>
                  <a:lnTo>
                    <a:pt x="1375335" y="1032030"/>
                  </a:lnTo>
                  <a:lnTo>
                    <a:pt x="1391728" y="1028517"/>
                  </a:lnTo>
                  <a:lnTo>
                    <a:pt x="1408121" y="1025134"/>
                  </a:lnTo>
                  <a:lnTo>
                    <a:pt x="1424515" y="1021881"/>
                  </a:lnTo>
                  <a:lnTo>
                    <a:pt x="1441038" y="1018758"/>
                  </a:lnTo>
                  <a:lnTo>
                    <a:pt x="1457691" y="1015895"/>
                  </a:lnTo>
                  <a:lnTo>
                    <a:pt x="1474344" y="1013032"/>
                  </a:lnTo>
                  <a:lnTo>
                    <a:pt x="1491128" y="1010430"/>
                  </a:lnTo>
                  <a:lnTo>
                    <a:pt x="1507912" y="1007827"/>
                  </a:lnTo>
                  <a:lnTo>
                    <a:pt x="1524825" y="1005485"/>
                  </a:lnTo>
                  <a:lnTo>
                    <a:pt x="1541869" y="1003273"/>
                  </a:lnTo>
                  <a:lnTo>
                    <a:pt x="1558782" y="1001191"/>
                  </a:lnTo>
                  <a:lnTo>
                    <a:pt x="1575956" y="999239"/>
                  </a:lnTo>
                  <a:lnTo>
                    <a:pt x="1593130" y="997547"/>
                  </a:lnTo>
                  <a:lnTo>
                    <a:pt x="1610304" y="995856"/>
                  </a:lnTo>
                  <a:lnTo>
                    <a:pt x="1627608" y="994425"/>
                  </a:lnTo>
                  <a:lnTo>
                    <a:pt x="1644912" y="992993"/>
                  </a:lnTo>
                  <a:lnTo>
                    <a:pt x="1662346" y="991822"/>
                  </a:lnTo>
                  <a:lnTo>
                    <a:pt x="1679780" y="990911"/>
                  </a:lnTo>
                  <a:lnTo>
                    <a:pt x="1697344" y="990000"/>
                  </a:lnTo>
                  <a:lnTo>
                    <a:pt x="1714908" y="989220"/>
                  </a:lnTo>
                  <a:lnTo>
                    <a:pt x="1732472" y="988699"/>
                  </a:lnTo>
                  <a:lnTo>
                    <a:pt x="1750296" y="988309"/>
                  </a:lnTo>
                  <a:lnTo>
                    <a:pt x="1768120" y="988048"/>
                  </a:lnTo>
                  <a:lnTo>
                    <a:pt x="1785815" y="988048"/>
                  </a:lnTo>
                  <a:lnTo>
                    <a:pt x="1804680" y="988048"/>
                  </a:lnTo>
                  <a:lnTo>
                    <a:pt x="1823415" y="988309"/>
                  </a:lnTo>
                  <a:lnTo>
                    <a:pt x="1842150" y="988829"/>
                  </a:lnTo>
                  <a:lnTo>
                    <a:pt x="1860755" y="989480"/>
                  </a:lnTo>
                  <a:lnTo>
                    <a:pt x="1879360" y="990261"/>
                  </a:lnTo>
                  <a:lnTo>
                    <a:pt x="1897835" y="991171"/>
                  </a:lnTo>
                  <a:lnTo>
                    <a:pt x="1916310" y="992343"/>
                  </a:lnTo>
                  <a:lnTo>
                    <a:pt x="1934784" y="993644"/>
                  </a:lnTo>
                  <a:lnTo>
                    <a:pt x="1952999" y="995075"/>
                  </a:lnTo>
                  <a:lnTo>
                    <a:pt x="1971344" y="996767"/>
                  </a:lnTo>
                  <a:lnTo>
                    <a:pt x="1989428" y="998588"/>
                  </a:lnTo>
                  <a:lnTo>
                    <a:pt x="2007643" y="1000540"/>
                  </a:lnTo>
                  <a:lnTo>
                    <a:pt x="2025597" y="1002752"/>
                  </a:lnTo>
                  <a:lnTo>
                    <a:pt x="2043552" y="1005095"/>
                  </a:lnTo>
                  <a:lnTo>
                    <a:pt x="2061506" y="1007567"/>
                  </a:lnTo>
                  <a:lnTo>
                    <a:pt x="2079331" y="1010170"/>
                  </a:lnTo>
                  <a:lnTo>
                    <a:pt x="2097025" y="1013032"/>
                  </a:lnTo>
                  <a:lnTo>
                    <a:pt x="2114719" y="1016025"/>
                  </a:lnTo>
                  <a:lnTo>
                    <a:pt x="2132283" y="1019148"/>
                  </a:lnTo>
                  <a:lnTo>
                    <a:pt x="2149717" y="1022401"/>
                  </a:lnTo>
                  <a:lnTo>
                    <a:pt x="2167151" y="1025784"/>
                  </a:lnTo>
                  <a:lnTo>
                    <a:pt x="2184455" y="1029428"/>
                  </a:lnTo>
                  <a:lnTo>
                    <a:pt x="2201729" y="1033201"/>
                  </a:lnTo>
                  <a:lnTo>
                    <a:pt x="2218803" y="1037105"/>
                  </a:lnTo>
                  <a:lnTo>
                    <a:pt x="2235846" y="1041139"/>
                  </a:lnTo>
                  <a:lnTo>
                    <a:pt x="2252890" y="1045433"/>
                  </a:lnTo>
                  <a:lnTo>
                    <a:pt x="2269673" y="1049727"/>
                  </a:lnTo>
                  <a:lnTo>
                    <a:pt x="2286457" y="1054412"/>
                  </a:lnTo>
                  <a:lnTo>
                    <a:pt x="2303110" y="1059096"/>
                  </a:lnTo>
                  <a:lnTo>
                    <a:pt x="2319764" y="1063911"/>
                  </a:lnTo>
                  <a:lnTo>
                    <a:pt x="2336157" y="1068855"/>
                  </a:lnTo>
                  <a:lnTo>
                    <a:pt x="2352550" y="1073930"/>
                  </a:lnTo>
                  <a:lnTo>
                    <a:pt x="2368813" y="1079265"/>
                  </a:lnTo>
                  <a:lnTo>
                    <a:pt x="2385076" y="1084600"/>
                  </a:lnTo>
                  <a:lnTo>
                    <a:pt x="2401079" y="1090196"/>
                  </a:lnTo>
                  <a:lnTo>
                    <a:pt x="2417082" y="1095791"/>
                  </a:lnTo>
                  <a:lnTo>
                    <a:pt x="2432955" y="1101647"/>
                  </a:lnTo>
                  <a:lnTo>
                    <a:pt x="2448697" y="1107632"/>
                  </a:lnTo>
                  <a:lnTo>
                    <a:pt x="2464310" y="1113748"/>
                  </a:lnTo>
                  <a:lnTo>
                    <a:pt x="2479792" y="1119994"/>
                  </a:lnTo>
                  <a:lnTo>
                    <a:pt x="2495275" y="1126370"/>
                  </a:lnTo>
                  <a:lnTo>
                    <a:pt x="2510627" y="1132876"/>
                  </a:lnTo>
                  <a:lnTo>
                    <a:pt x="2525719" y="1139513"/>
                  </a:lnTo>
                  <a:lnTo>
                    <a:pt x="2540811" y="1146279"/>
                  </a:lnTo>
                  <a:lnTo>
                    <a:pt x="2555773" y="1153176"/>
                  </a:lnTo>
                  <a:lnTo>
                    <a:pt x="2570605" y="1160202"/>
                  </a:lnTo>
                  <a:lnTo>
                    <a:pt x="2585307" y="1167359"/>
                  </a:lnTo>
                  <a:lnTo>
                    <a:pt x="2599879" y="1174646"/>
                  </a:lnTo>
                  <a:lnTo>
                    <a:pt x="2614320" y="1182063"/>
                  </a:lnTo>
                  <a:lnTo>
                    <a:pt x="2628632" y="1189610"/>
                  </a:lnTo>
                  <a:lnTo>
                    <a:pt x="2642943" y="1197288"/>
                  </a:lnTo>
                  <a:lnTo>
                    <a:pt x="2656995" y="1205095"/>
                  </a:lnTo>
                  <a:lnTo>
                    <a:pt x="2670916" y="1213033"/>
                  </a:lnTo>
                  <a:lnTo>
                    <a:pt x="2684707" y="1221100"/>
                  </a:lnTo>
                  <a:lnTo>
                    <a:pt x="2698368" y="1229298"/>
                  </a:lnTo>
                  <a:lnTo>
                    <a:pt x="2712029" y="1237496"/>
                  </a:lnTo>
                  <a:lnTo>
                    <a:pt x="2725430" y="1245954"/>
                  </a:lnTo>
                  <a:lnTo>
                    <a:pt x="2738700" y="1254542"/>
                  </a:lnTo>
                  <a:lnTo>
                    <a:pt x="2751841" y="1263130"/>
                  </a:lnTo>
                  <a:lnTo>
                    <a:pt x="2764851" y="1271849"/>
                  </a:lnTo>
                  <a:lnTo>
                    <a:pt x="2777602" y="1280697"/>
                  </a:lnTo>
                  <a:lnTo>
                    <a:pt x="2790352" y="1289806"/>
                  </a:lnTo>
                  <a:lnTo>
                    <a:pt x="2802972" y="1298784"/>
                  </a:lnTo>
                  <a:lnTo>
                    <a:pt x="2815332" y="1308023"/>
                  </a:lnTo>
                  <a:lnTo>
                    <a:pt x="2827692" y="1317392"/>
                  </a:lnTo>
                  <a:lnTo>
                    <a:pt x="2839791" y="1326761"/>
                  </a:lnTo>
                  <a:lnTo>
                    <a:pt x="2851761" y="1336390"/>
                  </a:lnTo>
                  <a:lnTo>
                    <a:pt x="2863601" y="1346019"/>
                  </a:lnTo>
                  <a:lnTo>
                    <a:pt x="2875310" y="1355779"/>
                  </a:lnTo>
                  <a:lnTo>
                    <a:pt x="2886759" y="1365538"/>
                  </a:lnTo>
                  <a:lnTo>
                    <a:pt x="2898078" y="1375558"/>
                  </a:lnTo>
                  <a:lnTo>
                    <a:pt x="2909397" y="1385577"/>
                  </a:lnTo>
                  <a:lnTo>
                    <a:pt x="2920456" y="1395727"/>
                  </a:lnTo>
                  <a:lnTo>
                    <a:pt x="2931385" y="1406007"/>
                  </a:lnTo>
                  <a:lnTo>
                    <a:pt x="2942184" y="1416417"/>
                  </a:lnTo>
                  <a:lnTo>
                    <a:pt x="2952722" y="1426826"/>
                  </a:lnTo>
                  <a:lnTo>
                    <a:pt x="2963131" y="1437497"/>
                  </a:lnTo>
                  <a:lnTo>
                    <a:pt x="2973279" y="1448037"/>
                  </a:lnTo>
                  <a:lnTo>
                    <a:pt x="2983427" y="1458837"/>
                  </a:lnTo>
                  <a:lnTo>
                    <a:pt x="2993315" y="1469637"/>
                  </a:lnTo>
                  <a:lnTo>
                    <a:pt x="3002943" y="1480828"/>
                  </a:lnTo>
                  <a:lnTo>
                    <a:pt x="3012570" y="1491758"/>
                  </a:lnTo>
                  <a:lnTo>
                    <a:pt x="3021938" y="1502949"/>
                  </a:lnTo>
                  <a:lnTo>
                    <a:pt x="3031175" y="1514140"/>
                  </a:lnTo>
                  <a:lnTo>
                    <a:pt x="3040152" y="1525460"/>
                  </a:lnTo>
                  <a:lnTo>
                    <a:pt x="3049000" y="1536781"/>
                  </a:lnTo>
                  <a:lnTo>
                    <a:pt x="3057717" y="1548362"/>
                  </a:lnTo>
                  <a:lnTo>
                    <a:pt x="3066173" y="1559943"/>
                  </a:lnTo>
                  <a:lnTo>
                    <a:pt x="3074500" y="1571524"/>
                  </a:lnTo>
                  <a:lnTo>
                    <a:pt x="3082697" y="1583235"/>
                  </a:lnTo>
                  <a:lnTo>
                    <a:pt x="3090633" y="1595077"/>
                  </a:lnTo>
                  <a:lnTo>
                    <a:pt x="3098309" y="1606918"/>
                  </a:lnTo>
                  <a:lnTo>
                    <a:pt x="3105985" y="1619020"/>
                  </a:lnTo>
                  <a:lnTo>
                    <a:pt x="3113271" y="1630991"/>
                  </a:lnTo>
                  <a:lnTo>
                    <a:pt x="3120557" y="1643092"/>
                  </a:lnTo>
                  <a:lnTo>
                    <a:pt x="3127453" y="1655324"/>
                  </a:lnTo>
                  <a:lnTo>
                    <a:pt x="3134348" y="1667686"/>
                  </a:lnTo>
                  <a:lnTo>
                    <a:pt x="3140983" y="1680048"/>
                  </a:lnTo>
                  <a:lnTo>
                    <a:pt x="3147359" y="1692409"/>
                  </a:lnTo>
                  <a:lnTo>
                    <a:pt x="3153604" y="1704901"/>
                  </a:lnTo>
                  <a:lnTo>
                    <a:pt x="3159588" y="1717523"/>
                  </a:lnTo>
                  <a:lnTo>
                    <a:pt x="3165443" y="1730145"/>
                  </a:lnTo>
                  <a:lnTo>
                    <a:pt x="3171038" y="1742898"/>
                  </a:lnTo>
                  <a:lnTo>
                    <a:pt x="3176502" y="1755650"/>
                  </a:lnTo>
                  <a:lnTo>
                    <a:pt x="3181706" y="1768532"/>
                  </a:lnTo>
                  <a:lnTo>
                    <a:pt x="3186650" y="1781545"/>
                  </a:lnTo>
                  <a:lnTo>
                    <a:pt x="3191464" y="1794427"/>
                  </a:lnTo>
                  <a:lnTo>
                    <a:pt x="3196148" y="1807570"/>
                  </a:lnTo>
                  <a:lnTo>
                    <a:pt x="3200441" y="1820712"/>
                  </a:lnTo>
                  <a:lnTo>
                    <a:pt x="3204605" y="1833855"/>
                  </a:lnTo>
                  <a:lnTo>
                    <a:pt x="3208638" y="1847127"/>
                  </a:lnTo>
                  <a:lnTo>
                    <a:pt x="3212411" y="1860400"/>
                  </a:lnTo>
                  <a:lnTo>
                    <a:pt x="3215924" y="1873803"/>
                  </a:lnTo>
                  <a:lnTo>
                    <a:pt x="3219176" y="1887205"/>
                  </a:lnTo>
                  <a:lnTo>
                    <a:pt x="3222299" y="1900738"/>
                  </a:lnTo>
                  <a:lnTo>
                    <a:pt x="3225161" y="1914271"/>
                  </a:lnTo>
                  <a:lnTo>
                    <a:pt x="3227763" y="1927934"/>
                  </a:lnTo>
                  <a:lnTo>
                    <a:pt x="3230235" y="1941467"/>
                  </a:lnTo>
                  <a:lnTo>
                    <a:pt x="3232447" y="1955260"/>
                  </a:lnTo>
                  <a:lnTo>
                    <a:pt x="3234399" y="1968923"/>
                  </a:lnTo>
                  <a:lnTo>
                    <a:pt x="3236220" y="1982716"/>
                  </a:lnTo>
                  <a:lnTo>
                    <a:pt x="3237651" y="1996640"/>
                  </a:lnTo>
                  <a:lnTo>
                    <a:pt x="3238952" y="2010433"/>
                  </a:lnTo>
                  <a:lnTo>
                    <a:pt x="3239993" y="2024486"/>
                  </a:lnTo>
                  <a:lnTo>
                    <a:pt x="3240904" y="2038409"/>
                  </a:lnTo>
                  <a:lnTo>
                    <a:pt x="3241424" y="2052463"/>
                  </a:lnTo>
                  <a:lnTo>
                    <a:pt x="3241814" y="2066516"/>
                  </a:lnTo>
                  <a:lnTo>
                    <a:pt x="3241945" y="2080700"/>
                  </a:lnTo>
                  <a:lnTo>
                    <a:pt x="3241814" y="2092151"/>
                  </a:lnTo>
                  <a:lnTo>
                    <a:pt x="3241554" y="2103732"/>
                  </a:lnTo>
                  <a:lnTo>
                    <a:pt x="3248840" y="2111019"/>
                  </a:lnTo>
                  <a:lnTo>
                    <a:pt x="3255996" y="2118436"/>
                  </a:lnTo>
                  <a:lnTo>
                    <a:pt x="3263021" y="2125983"/>
                  </a:lnTo>
                  <a:lnTo>
                    <a:pt x="3269917" y="2133530"/>
                  </a:lnTo>
                  <a:lnTo>
                    <a:pt x="3276813" y="2141207"/>
                  </a:lnTo>
                  <a:lnTo>
                    <a:pt x="3283578" y="2149015"/>
                  </a:lnTo>
                  <a:lnTo>
                    <a:pt x="3290213" y="2156692"/>
                  </a:lnTo>
                  <a:lnTo>
                    <a:pt x="3296719" y="2164630"/>
                  </a:lnTo>
                  <a:lnTo>
                    <a:pt x="3303094" y="2172567"/>
                  </a:lnTo>
                  <a:lnTo>
                    <a:pt x="3309339" y="2180505"/>
                  </a:lnTo>
                  <a:lnTo>
                    <a:pt x="3315584" y="2188573"/>
                  </a:lnTo>
                  <a:lnTo>
                    <a:pt x="3321699" y="2196770"/>
                  </a:lnTo>
                  <a:lnTo>
                    <a:pt x="3327683" y="2204968"/>
                  </a:lnTo>
                  <a:lnTo>
                    <a:pt x="3333538" y="2213296"/>
                  </a:lnTo>
                  <a:lnTo>
                    <a:pt x="3339263" y="2221624"/>
                  </a:lnTo>
                  <a:lnTo>
                    <a:pt x="3344987" y="2230082"/>
                  </a:lnTo>
                  <a:lnTo>
                    <a:pt x="3350452" y="2238540"/>
                  </a:lnTo>
                  <a:lnTo>
                    <a:pt x="3355916" y="2247128"/>
                  </a:lnTo>
                  <a:lnTo>
                    <a:pt x="3361250" y="2255716"/>
                  </a:lnTo>
                  <a:lnTo>
                    <a:pt x="3366585" y="2264435"/>
                  </a:lnTo>
                  <a:lnTo>
                    <a:pt x="3371659" y="2273283"/>
                  </a:lnTo>
                  <a:lnTo>
                    <a:pt x="3376733" y="2282002"/>
                  </a:lnTo>
                  <a:lnTo>
                    <a:pt x="3381677" y="2290980"/>
                  </a:lnTo>
                  <a:lnTo>
                    <a:pt x="3386491" y="2299959"/>
                  </a:lnTo>
                  <a:lnTo>
                    <a:pt x="3391174" y="2308937"/>
                  </a:lnTo>
                  <a:lnTo>
                    <a:pt x="3395728" y="2318046"/>
                  </a:lnTo>
                  <a:lnTo>
                    <a:pt x="3400282" y="2327415"/>
                  </a:lnTo>
                  <a:lnTo>
                    <a:pt x="3404705" y="2336654"/>
                  </a:lnTo>
                  <a:lnTo>
                    <a:pt x="3408999" y="2345892"/>
                  </a:lnTo>
                  <a:lnTo>
                    <a:pt x="3413162" y="2355391"/>
                  </a:lnTo>
                  <a:lnTo>
                    <a:pt x="3417195" y="2364760"/>
                  </a:lnTo>
                  <a:lnTo>
                    <a:pt x="3421229" y="2374259"/>
                  </a:lnTo>
                  <a:lnTo>
                    <a:pt x="3425132" y="2383889"/>
                  </a:lnTo>
                  <a:lnTo>
                    <a:pt x="3428905" y="2393518"/>
                  </a:lnTo>
                  <a:lnTo>
                    <a:pt x="3432548" y="2403277"/>
                  </a:lnTo>
                  <a:lnTo>
                    <a:pt x="3436061" y="2413036"/>
                  </a:lnTo>
                  <a:lnTo>
                    <a:pt x="3439573" y="2422796"/>
                  </a:lnTo>
                  <a:lnTo>
                    <a:pt x="3442826" y="2432685"/>
                  </a:lnTo>
                  <a:lnTo>
                    <a:pt x="3446079" y="2442705"/>
                  </a:lnTo>
                  <a:lnTo>
                    <a:pt x="3449331" y="2452724"/>
                  </a:lnTo>
                  <a:lnTo>
                    <a:pt x="3452324" y="2462874"/>
                  </a:lnTo>
                  <a:lnTo>
                    <a:pt x="3455316" y="2473023"/>
                  </a:lnTo>
                  <a:lnTo>
                    <a:pt x="3458048" y="2483303"/>
                  </a:lnTo>
                  <a:lnTo>
                    <a:pt x="3460780" y="2493583"/>
                  </a:lnTo>
                  <a:lnTo>
                    <a:pt x="3463513" y="2503993"/>
                  </a:lnTo>
                  <a:lnTo>
                    <a:pt x="3465985" y="2514403"/>
                  </a:lnTo>
                  <a:lnTo>
                    <a:pt x="3468457" y="2524813"/>
                  </a:lnTo>
                  <a:lnTo>
                    <a:pt x="3470798" y="2535353"/>
                  </a:lnTo>
                  <a:lnTo>
                    <a:pt x="3473010" y="2546023"/>
                  </a:lnTo>
                  <a:lnTo>
                    <a:pt x="3475092" y="2556693"/>
                  </a:lnTo>
                  <a:lnTo>
                    <a:pt x="3477174" y="2567493"/>
                  </a:lnTo>
                  <a:lnTo>
                    <a:pt x="3478995" y="2578294"/>
                  </a:lnTo>
                  <a:lnTo>
                    <a:pt x="3480816" y="2589094"/>
                  </a:lnTo>
                  <a:lnTo>
                    <a:pt x="3482508" y="2600024"/>
                  </a:lnTo>
                  <a:lnTo>
                    <a:pt x="3484199" y="2611085"/>
                  </a:lnTo>
                  <a:lnTo>
                    <a:pt x="3485630" y="2622146"/>
                  </a:lnTo>
                  <a:lnTo>
                    <a:pt x="3487061" y="2633206"/>
                  </a:lnTo>
                  <a:lnTo>
                    <a:pt x="3488363" y="2644397"/>
                  </a:lnTo>
                  <a:lnTo>
                    <a:pt x="3489533" y="2655718"/>
                  </a:lnTo>
                  <a:lnTo>
                    <a:pt x="3490704" y="2667038"/>
                  </a:lnTo>
                  <a:lnTo>
                    <a:pt x="3491745" y="2678359"/>
                  </a:lnTo>
                  <a:lnTo>
                    <a:pt x="3492526" y="2689810"/>
                  </a:lnTo>
                  <a:lnTo>
                    <a:pt x="3493437" y="2701261"/>
                  </a:lnTo>
                  <a:lnTo>
                    <a:pt x="3494087" y="2712842"/>
                  </a:lnTo>
                  <a:lnTo>
                    <a:pt x="3489533" y="2695796"/>
                  </a:lnTo>
                  <a:lnTo>
                    <a:pt x="3484850" y="2678880"/>
                  </a:lnTo>
                  <a:lnTo>
                    <a:pt x="3479906" y="2662094"/>
                  </a:lnTo>
                  <a:lnTo>
                    <a:pt x="3474702" y="2645308"/>
                  </a:lnTo>
                  <a:lnTo>
                    <a:pt x="3469237" y="2628782"/>
                  </a:lnTo>
                  <a:lnTo>
                    <a:pt x="3463513" y="2612256"/>
                  </a:lnTo>
                  <a:lnTo>
                    <a:pt x="3457658" y="2595861"/>
                  </a:lnTo>
                  <a:lnTo>
                    <a:pt x="3451413" y="2579595"/>
                  </a:lnTo>
                  <a:lnTo>
                    <a:pt x="3445038" y="2563330"/>
                  </a:lnTo>
                  <a:lnTo>
                    <a:pt x="3438402" y="2547324"/>
                  </a:lnTo>
                  <a:lnTo>
                    <a:pt x="3431507" y="2531579"/>
                  </a:lnTo>
                  <a:lnTo>
                    <a:pt x="3424351" y="2515834"/>
                  </a:lnTo>
                  <a:lnTo>
                    <a:pt x="3416935" y="2500350"/>
                  </a:lnTo>
                  <a:lnTo>
                    <a:pt x="3409259" y="2484995"/>
                  </a:lnTo>
                  <a:lnTo>
                    <a:pt x="3405356" y="2477318"/>
                  </a:lnTo>
                  <a:lnTo>
                    <a:pt x="3401323" y="2469770"/>
                  </a:lnTo>
                  <a:lnTo>
                    <a:pt x="3397289" y="2462223"/>
                  </a:lnTo>
                  <a:lnTo>
                    <a:pt x="3393126" y="2454806"/>
                  </a:lnTo>
                  <a:lnTo>
                    <a:pt x="3388963" y="2447389"/>
                  </a:lnTo>
                  <a:lnTo>
                    <a:pt x="3384669" y="2439972"/>
                  </a:lnTo>
                  <a:lnTo>
                    <a:pt x="3380376" y="2432685"/>
                  </a:lnTo>
                  <a:lnTo>
                    <a:pt x="3375952" y="2425398"/>
                  </a:lnTo>
                  <a:lnTo>
                    <a:pt x="3371529" y="2418241"/>
                  </a:lnTo>
                  <a:lnTo>
                    <a:pt x="3366975" y="2411084"/>
                  </a:lnTo>
                  <a:lnTo>
                    <a:pt x="3362421" y="2403928"/>
                  </a:lnTo>
                  <a:lnTo>
                    <a:pt x="3357738" y="2396901"/>
                  </a:lnTo>
                  <a:lnTo>
                    <a:pt x="3353054" y="2389874"/>
                  </a:lnTo>
                  <a:lnTo>
                    <a:pt x="3348240" y="2382978"/>
                  </a:lnTo>
                  <a:lnTo>
                    <a:pt x="3343426" y="2376081"/>
                  </a:lnTo>
                  <a:lnTo>
                    <a:pt x="3338482" y="2369315"/>
                  </a:lnTo>
                  <a:lnTo>
                    <a:pt x="3333538" y="2362548"/>
                  </a:lnTo>
                  <a:lnTo>
                    <a:pt x="3328464" y="2355782"/>
                  </a:lnTo>
                  <a:lnTo>
                    <a:pt x="3323260" y="2349145"/>
                  </a:lnTo>
                  <a:lnTo>
                    <a:pt x="3318056" y="2342639"/>
                  </a:lnTo>
                  <a:lnTo>
                    <a:pt x="3312852" y="2336133"/>
                  </a:lnTo>
                  <a:lnTo>
                    <a:pt x="3307517" y="2329627"/>
                  </a:lnTo>
                  <a:lnTo>
                    <a:pt x="3302053" y="2323381"/>
                  </a:lnTo>
                  <a:lnTo>
                    <a:pt x="3296588" y="2316875"/>
                  </a:lnTo>
                  <a:lnTo>
                    <a:pt x="3290994" y="2310629"/>
                  </a:lnTo>
                  <a:lnTo>
                    <a:pt x="3285399" y="2304513"/>
                  </a:lnTo>
                  <a:lnTo>
                    <a:pt x="3279675" y="2298397"/>
                  </a:lnTo>
                  <a:lnTo>
                    <a:pt x="3273950" y="2292411"/>
                  </a:lnTo>
                  <a:lnTo>
                    <a:pt x="3268096" y="2286426"/>
                  </a:lnTo>
                  <a:lnTo>
                    <a:pt x="3262111" y="2280570"/>
                  </a:lnTo>
                  <a:lnTo>
                    <a:pt x="3256126" y="2274715"/>
                  </a:lnTo>
                  <a:lnTo>
                    <a:pt x="3250141" y="2268989"/>
                  </a:lnTo>
                  <a:lnTo>
                    <a:pt x="3244026" y="2263394"/>
                  </a:lnTo>
                  <a:lnTo>
                    <a:pt x="3237781" y="2257798"/>
                  </a:lnTo>
                  <a:lnTo>
                    <a:pt x="3231536" y="2252333"/>
                  </a:lnTo>
                  <a:lnTo>
                    <a:pt x="3225161" y="2246868"/>
                  </a:lnTo>
                  <a:lnTo>
                    <a:pt x="3222819" y="2257929"/>
                  </a:lnTo>
                  <a:lnTo>
                    <a:pt x="3220347" y="2268859"/>
                  </a:lnTo>
                  <a:lnTo>
                    <a:pt x="3217745" y="2279789"/>
                  </a:lnTo>
                  <a:lnTo>
                    <a:pt x="3215013" y="2290720"/>
                  </a:lnTo>
                  <a:lnTo>
                    <a:pt x="3212151" y="2301650"/>
                  </a:lnTo>
                  <a:lnTo>
                    <a:pt x="3209028" y="2312451"/>
                  </a:lnTo>
                  <a:lnTo>
                    <a:pt x="3205906" y="2323381"/>
                  </a:lnTo>
                  <a:lnTo>
                    <a:pt x="3202523" y="2334051"/>
                  </a:lnTo>
                  <a:lnTo>
                    <a:pt x="3199140" y="2344721"/>
                  </a:lnTo>
                  <a:lnTo>
                    <a:pt x="3195497" y="2355391"/>
                  </a:lnTo>
                  <a:lnTo>
                    <a:pt x="3191724" y="2366062"/>
                  </a:lnTo>
                  <a:lnTo>
                    <a:pt x="3187821" y="2376602"/>
                  </a:lnTo>
                  <a:lnTo>
                    <a:pt x="3183918" y="2387142"/>
                  </a:lnTo>
                  <a:lnTo>
                    <a:pt x="3179755" y="2397682"/>
                  </a:lnTo>
                  <a:lnTo>
                    <a:pt x="3175461" y="2408092"/>
                  </a:lnTo>
                  <a:lnTo>
                    <a:pt x="3171038" y="2418502"/>
                  </a:lnTo>
                  <a:lnTo>
                    <a:pt x="3166484" y="2428781"/>
                  </a:lnTo>
                  <a:lnTo>
                    <a:pt x="3161800" y="2439191"/>
                  </a:lnTo>
                  <a:lnTo>
                    <a:pt x="3156856" y="2449341"/>
                  </a:lnTo>
                  <a:lnTo>
                    <a:pt x="3151912" y="2459621"/>
                  </a:lnTo>
                  <a:lnTo>
                    <a:pt x="3146838" y="2469770"/>
                  </a:lnTo>
                  <a:lnTo>
                    <a:pt x="3141634" y="2479920"/>
                  </a:lnTo>
                  <a:lnTo>
                    <a:pt x="3136300" y="2489940"/>
                  </a:lnTo>
                  <a:lnTo>
                    <a:pt x="3130835" y="2499959"/>
                  </a:lnTo>
                  <a:lnTo>
                    <a:pt x="3125241" y="2509979"/>
                  </a:lnTo>
                  <a:lnTo>
                    <a:pt x="3119516" y="2519868"/>
                  </a:lnTo>
                  <a:lnTo>
                    <a:pt x="3113662" y="2529758"/>
                  </a:lnTo>
                  <a:lnTo>
                    <a:pt x="3107677" y="2539517"/>
                  </a:lnTo>
                  <a:lnTo>
                    <a:pt x="3101562" y="2549276"/>
                  </a:lnTo>
                  <a:lnTo>
                    <a:pt x="3095317" y="2559035"/>
                  </a:lnTo>
                  <a:lnTo>
                    <a:pt x="3088942" y="2568665"/>
                  </a:lnTo>
                  <a:lnTo>
                    <a:pt x="3082436" y="2578294"/>
                  </a:lnTo>
                  <a:lnTo>
                    <a:pt x="3075801" y="2587793"/>
                  </a:lnTo>
                  <a:lnTo>
                    <a:pt x="3069166" y="2597292"/>
                  </a:lnTo>
                  <a:lnTo>
                    <a:pt x="3062270" y="2606791"/>
                  </a:lnTo>
                  <a:lnTo>
                    <a:pt x="3055375" y="2616160"/>
                  </a:lnTo>
                  <a:lnTo>
                    <a:pt x="3048219" y="2625529"/>
                  </a:lnTo>
                  <a:lnTo>
                    <a:pt x="3041063" y="2634768"/>
                  </a:lnTo>
                  <a:lnTo>
                    <a:pt x="3033647" y="2643876"/>
                  </a:lnTo>
                  <a:lnTo>
                    <a:pt x="3026231" y="2653115"/>
                  </a:lnTo>
                  <a:lnTo>
                    <a:pt x="3018685" y="2662224"/>
                  </a:lnTo>
                  <a:lnTo>
                    <a:pt x="3011009" y="2671202"/>
                  </a:lnTo>
                  <a:lnTo>
                    <a:pt x="3003333" y="2680181"/>
                  </a:lnTo>
                  <a:lnTo>
                    <a:pt x="2995396" y="2689029"/>
                  </a:lnTo>
                  <a:lnTo>
                    <a:pt x="2987330" y="2697878"/>
                  </a:lnTo>
                  <a:lnTo>
                    <a:pt x="2979264" y="2706726"/>
                  </a:lnTo>
                  <a:lnTo>
                    <a:pt x="2971067" y="2715444"/>
                  </a:lnTo>
                  <a:lnTo>
                    <a:pt x="2962740" y="2724163"/>
                  </a:lnTo>
                  <a:lnTo>
                    <a:pt x="2954283" y="2732751"/>
                  </a:lnTo>
                  <a:lnTo>
                    <a:pt x="2945697" y="2741339"/>
                  </a:lnTo>
                  <a:lnTo>
                    <a:pt x="2936980" y="2749797"/>
                  </a:lnTo>
                  <a:lnTo>
                    <a:pt x="2928263" y="2758255"/>
                  </a:lnTo>
                  <a:lnTo>
                    <a:pt x="2919415" y="2766583"/>
                  </a:lnTo>
                  <a:lnTo>
                    <a:pt x="2910308" y="2774781"/>
                  </a:lnTo>
                  <a:lnTo>
                    <a:pt x="2901201" y="2782979"/>
                  </a:lnTo>
                  <a:lnTo>
                    <a:pt x="2891963" y="2791177"/>
                  </a:lnTo>
                  <a:lnTo>
                    <a:pt x="2882596" y="2799244"/>
                  </a:lnTo>
                  <a:lnTo>
                    <a:pt x="2873228" y="2807182"/>
                  </a:lnTo>
                  <a:lnTo>
                    <a:pt x="2863731" y="2815119"/>
                  </a:lnTo>
                  <a:lnTo>
                    <a:pt x="2854103" y="2822927"/>
                  </a:lnTo>
                  <a:lnTo>
                    <a:pt x="2844475" y="2830734"/>
                  </a:lnTo>
                  <a:lnTo>
                    <a:pt x="2834587" y="2838542"/>
                  </a:lnTo>
                  <a:lnTo>
                    <a:pt x="2824699" y="2846089"/>
                  </a:lnTo>
                  <a:lnTo>
                    <a:pt x="2814681" y="2853636"/>
                  </a:lnTo>
                  <a:lnTo>
                    <a:pt x="2814681" y="3239454"/>
                  </a:lnTo>
                  <a:lnTo>
                    <a:pt x="2814681" y="3242837"/>
                  </a:lnTo>
                  <a:lnTo>
                    <a:pt x="2814551" y="3246220"/>
                  </a:lnTo>
                  <a:lnTo>
                    <a:pt x="2814291" y="3249603"/>
                  </a:lnTo>
                  <a:lnTo>
                    <a:pt x="2814031" y="3252986"/>
                  </a:lnTo>
                  <a:lnTo>
                    <a:pt x="2813640" y="3256370"/>
                  </a:lnTo>
                  <a:lnTo>
                    <a:pt x="2813250" y="3259623"/>
                  </a:lnTo>
                  <a:lnTo>
                    <a:pt x="2812600" y="3262876"/>
                  </a:lnTo>
                  <a:lnTo>
                    <a:pt x="2812079" y="3266129"/>
                  </a:lnTo>
                  <a:lnTo>
                    <a:pt x="2811299" y="3269382"/>
                  </a:lnTo>
                  <a:lnTo>
                    <a:pt x="2810518" y="3272635"/>
                  </a:lnTo>
                  <a:lnTo>
                    <a:pt x="2809737" y="3275758"/>
                  </a:lnTo>
                  <a:lnTo>
                    <a:pt x="2808697" y="3278881"/>
                  </a:lnTo>
                  <a:lnTo>
                    <a:pt x="2807786" y="3282004"/>
                  </a:lnTo>
                  <a:lnTo>
                    <a:pt x="2806615" y="3285127"/>
                  </a:lnTo>
                  <a:lnTo>
                    <a:pt x="2805574" y="3288120"/>
                  </a:lnTo>
                  <a:lnTo>
                    <a:pt x="2804273" y="3291113"/>
                  </a:lnTo>
                  <a:lnTo>
                    <a:pt x="2802972" y="3294106"/>
                  </a:lnTo>
                  <a:lnTo>
                    <a:pt x="2801671" y="3296968"/>
                  </a:lnTo>
                  <a:lnTo>
                    <a:pt x="2800240" y="3299961"/>
                  </a:lnTo>
                  <a:lnTo>
                    <a:pt x="2798678" y="3302694"/>
                  </a:lnTo>
                  <a:lnTo>
                    <a:pt x="2795556" y="3308289"/>
                  </a:lnTo>
                  <a:lnTo>
                    <a:pt x="2792043" y="3313754"/>
                  </a:lnTo>
                  <a:lnTo>
                    <a:pt x="2788270" y="3318959"/>
                  </a:lnTo>
                  <a:lnTo>
                    <a:pt x="2784367" y="3323904"/>
                  </a:lnTo>
                  <a:lnTo>
                    <a:pt x="2780204" y="3328719"/>
                  </a:lnTo>
                  <a:lnTo>
                    <a:pt x="2775780" y="3333403"/>
                  </a:lnTo>
                  <a:lnTo>
                    <a:pt x="2771226" y="3337827"/>
                  </a:lnTo>
                  <a:lnTo>
                    <a:pt x="2766413" y="3341991"/>
                  </a:lnTo>
                  <a:lnTo>
                    <a:pt x="2761338" y="3345895"/>
                  </a:lnTo>
                  <a:lnTo>
                    <a:pt x="2756134" y="3349669"/>
                  </a:lnTo>
                  <a:lnTo>
                    <a:pt x="2750800" y="3353052"/>
                  </a:lnTo>
                  <a:lnTo>
                    <a:pt x="2745206" y="3356305"/>
                  </a:lnTo>
                  <a:lnTo>
                    <a:pt x="2742343" y="3357736"/>
                  </a:lnTo>
                  <a:lnTo>
                    <a:pt x="2739481" y="3359168"/>
                  </a:lnTo>
                  <a:lnTo>
                    <a:pt x="2736489" y="3360599"/>
                  </a:lnTo>
                  <a:lnTo>
                    <a:pt x="2733496" y="3361900"/>
                  </a:lnTo>
                  <a:lnTo>
                    <a:pt x="2730504" y="3363071"/>
                  </a:lnTo>
                  <a:lnTo>
                    <a:pt x="2727511" y="3364242"/>
                  </a:lnTo>
                  <a:lnTo>
                    <a:pt x="2724389" y="3365414"/>
                  </a:lnTo>
                  <a:lnTo>
                    <a:pt x="2721396" y="3366324"/>
                  </a:lnTo>
                  <a:lnTo>
                    <a:pt x="2718144" y="3367235"/>
                  </a:lnTo>
                  <a:lnTo>
                    <a:pt x="2715021" y="3368146"/>
                  </a:lnTo>
                  <a:lnTo>
                    <a:pt x="2711769" y="3368927"/>
                  </a:lnTo>
                  <a:lnTo>
                    <a:pt x="2708646" y="3369578"/>
                  </a:lnTo>
                  <a:lnTo>
                    <a:pt x="2705394" y="3370228"/>
                  </a:lnTo>
                  <a:lnTo>
                    <a:pt x="2702011" y="3370749"/>
                  </a:lnTo>
                  <a:lnTo>
                    <a:pt x="2698758" y="3371269"/>
                  </a:lnTo>
                  <a:lnTo>
                    <a:pt x="2695375" y="3371660"/>
                  </a:lnTo>
                  <a:lnTo>
                    <a:pt x="2691993" y="3371920"/>
                  </a:lnTo>
                  <a:lnTo>
                    <a:pt x="2688610" y="3372180"/>
                  </a:lnTo>
                  <a:lnTo>
                    <a:pt x="2685227" y="3372310"/>
                  </a:lnTo>
                  <a:lnTo>
                    <a:pt x="2681845" y="3372310"/>
                  </a:lnTo>
                  <a:lnTo>
                    <a:pt x="2302460" y="3372310"/>
                  </a:lnTo>
                  <a:lnTo>
                    <a:pt x="2299077" y="3372310"/>
                  </a:lnTo>
                  <a:lnTo>
                    <a:pt x="2295694" y="3372180"/>
                  </a:lnTo>
                  <a:lnTo>
                    <a:pt x="2292312" y="3371920"/>
                  </a:lnTo>
                  <a:lnTo>
                    <a:pt x="2288929" y="3371660"/>
                  </a:lnTo>
                  <a:lnTo>
                    <a:pt x="2285546" y="3371269"/>
                  </a:lnTo>
                  <a:lnTo>
                    <a:pt x="2282294" y="3370749"/>
                  </a:lnTo>
                  <a:lnTo>
                    <a:pt x="2278911" y="3370228"/>
                  </a:lnTo>
                  <a:lnTo>
                    <a:pt x="2275658" y="3369578"/>
                  </a:lnTo>
                  <a:lnTo>
                    <a:pt x="2272406" y="3368927"/>
                  </a:lnTo>
                  <a:lnTo>
                    <a:pt x="2269283" y="3368146"/>
                  </a:lnTo>
                  <a:lnTo>
                    <a:pt x="2266031" y="3367235"/>
                  </a:lnTo>
                  <a:lnTo>
                    <a:pt x="2262908" y="3366324"/>
                  </a:lnTo>
                  <a:lnTo>
                    <a:pt x="2259786" y="3365414"/>
                  </a:lnTo>
                  <a:lnTo>
                    <a:pt x="2256793" y="3364242"/>
                  </a:lnTo>
                  <a:lnTo>
                    <a:pt x="2253801" y="3363071"/>
                  </a:lnTo>
                  <a:lnTo>
                    <a:pt x="2250678" y="3361900"/>
                  </a:lnTo>
                  <a:lnTo>
                    <a:pt x="2247816" y="3360599"/>
                  </a:lnTo>
                  <a:lnTo>
                    <a:pt x="2244824" y="3359168"/>
                  </a:lnTo>
                  <a:lnTo>
                    <a:pt x="2241961" y="3357736"/>
                  </a:lnTo>
                  <a:lnTo>
                    <a:pt x="2239099" y="3356305"/>
                  </a:lnTo>
                  <a:lnTo>
                    <a:pt x="2233504" y="3353052"/>
                  </a:lnTo>
                  <a:lnTo>
                    <a:pt x="2228170" y="3349669"/>
                  </a:lnTo>
                  <a:lnTo>
                    <a:pt x="2222966" y="3345895"/>
                  </a:lnTo>
                  <a:lnTo>
                    <a:pt x="2217892" y="3341991"/>
                  </a:lnTo>
                  <a:lnTo>
                    <a:pt x="2213078" y="3337827"/>
                  </a:lnTo>
                  <a:lnTo>
                    <a:pt x="2208524" y="3333403"/>
                  </a:lnTo>
                  <a:lnTo>
                    <a:pt x="2204101" y="3328719"/>
                  </a:lnTo>
                  <a:lnTo>
                    <a:pt x="2199937" y="3323904"/>
                  </a:lnTo>
                  <a:lnTo>
                    <a:pt x="2195904" y="3318959"/>
                  </a:lnTo>
                  <a:lnTo>
                    <a:pt x="2192261" y="3313754"/>
                  </a:lnTo>
                  <a:lnTo>
                    <a:pt x="2188748" y="3308289"/>
                  </a:lnTo>
                  <a:lnTo>
                    <a:pt x="2185626" y="3302694"/>
                  </a:lnTo>
                  <a:lnTo>
                    <a:pt x="2184065" y="3299961"/>
                  </a:lnTo>
                  <a:lnTo>
                    <a:pt x="2182634" y="3296968"/>
                  </a:lnTo>
                  <a:lnTo>
                    <a:pt x="2181333" y="3294106"/>
                  </a:lnTo>
                  <a:lnTo>
                    <a:pt x="2180031" y="3291113"/>
                  </a:lnTo>
                  <a:lnTo>
                    <a:pt x="2178730" y="3288120"/>
                  </a:lnTo>
                  <a:lnTo>
                    <a:pt x="2177690" y="3285127"/>
                  </a:lnTo>
                  <a:lnTo>
                    <a:pt x="2176519" y="3282004"/>
                  </a:lnTo>
                  <a:lnTo>
                    <a:pt x="2175478" y="3278881"/>
                  </a:lnTo>
                  <a:lnTo>
                    <a:pt x="2174567" y="3275758"/>
                  </a:lnTo>
                  <a:lnTo>
                    <a:pt x="2173786" y="3272635"/>
                  </a:lnTo>
                  <a:lnTo>
                    <a:pt x="2173006" y="3269382"/>
                  </a:lnTo>
                  <a:lnTo>
                    <a:pt x="2172225" y="3266129"/>
                  </a:lnTo>
                  <a:lnTo>
                    <a:pt x="2171705" y="3262876"/>
                  </a:lnTo>
                  <a:lnTo>
                    <a:pt x="2171054" y="3259623"/>
                  </a:lnTo>
                  <a:lnTo>
                    <a:pt x="2170664" y="3256370"/>
                  </a:lnTo>
                  <a:lnTo>
                    <a:pt x="2170274" y="3252986"/>
                  </a:lnTo>
                  <a:lnTo>
                    <a:pt x="2170013" y="3249603"/>
                  </a:lnTo>
                  <a:lnTo>
                    <a:pt x="2169753" y="3246220"/>
                  </a:lnTo>
                  <a:lnTo>
                    <a:pt x="2169623" y="3242837"/>
                  </a:lnTo>
                  <a:lnTo>
                    <a:pt x="2169623" y="3239454"/>
                  </a:lnTo>
                  <a:lnTo>
                    <a:pt x="2169623" y="3134704"/>
                  </a:lnTo>
                  <a:lnTo>
                    <a:pt x="2146595" y="3139258"/>
                  </a:lnTo>
                  <a:lnTo>
                    <a:pt x="2123436" y="3143552"/>
                  </a:lnTo>
                  <a:lnTo>
                    <a:pt x="2100147" y="3147586"/>
                  </a:lnTo>
                  <a:lnTo>
                    <a:pt x="2076728" y="3151230"/>
                  </a:lnTo>
                  <a:lnTo>
                    <a:pt x="2053179" y="3154743"/>
                  </a:lnTo>
                  <a:lnTo>
                    <a:pt x="2029500" y="3157866"/>
                  </a:lnTo>
                  <a:lnTo>
                    <a:pt x="2005561" y="3160729"/>
                  </a:lnTo>
                  <a:lnTo>
                    <a:pt x="1981622" y="3163461"/>
                  </a:lnTo>
                  <a:lnTo>
                    <a:pt x="1957553" y="3165673"/>
                  </a:lnTo>
                  <a:lnTo>
                    <a:pt x="1933353" y="3167755"/>
                  </a:lnTo>
                  <a:lnTo>
                    <a:pt x="1909024" y="3169447"/>
                  </a:lnTo>
                  <a:lnTo>
                    <a:pt x="1884694" y="3170748"/>
                  </a:lnTo>
                  <a:lnTo>
                    <a:pt x="1860104" y="3171919"/>
                  </a:lnTo>
                  <a:lnTo>
                    <a:pt x="1835515" y="3172700"/>
                  </a:lnTo>
                  <a:lnTo>
                    <a:pt x="1810665" y="3173090"/>
                  </a:lnTo>
                  <a:lnTo>
                    <a:pt x="1798305" y="3173220"/>
                  </a:lnTo>
                  <a:lnTo>
                    <a:pt x="1785815" y="3173220"/>
                  </a:lnTo>
                  <a:lnTo>
                    <a:pt x="1773325" y="3173220"/>
                  </a:lnTo>
                  <a:lnTo>
                    <a:pt x="1760965" y="3173090"/>
                  </a:lnTo>
                  <a:lnTo>
                    <a:pt x="1748475" y="3172960"/>
                  </a:lnTo>
                  <a:lnTo>
                    <a:pt x="1735985" y="3172700"/>
                  </a:lnTo>
                  <a:lnTo>
                    <a:pt x="1723625" y="3172310"/>
                  </a:lnTo>
                  <a:lnTo>
                    <a:pt x="1711265" y="3171919"/>
                  </a:lnTo>
                  <a:lnTo>
                    <a:pt x="1686675" y="3170748"/>
                  </a:lnTo>
                  <a:lnTo>
                    <a:pt x="1662085" y="3169317"/>
                  </a:lnTo>
                  <a:lnTo>
                    <a:pt x="1637756" y="3167625"/>
                  </a:lnTo>
                  <a:lnTo>
                    <a:pt x="1613426" y="3165673"/>
                  </a:lnTo>
                  <a:lnTo>
                    <a:pt x="1589357" y="3163331"/>
                  </a:lnTo>
                  <a:lnTo>
                    <a:pt x="1565288" y="3160598"/>
                  </a:lnTo>
                  <a:lnTo>
                    <a:pt x="1541478" y="3157736"/>
                  </a:lnTo>
                  <a:lnTo>
                    <a:pt x="1517669" y="3154613"/>
                  </a:lnTo>
                  <a:lnTo>
                    <a:pt x="1493990" y="3151099"/>
                  </a:lnTo>
                  <a:lnTo>
                    <a:pt x="1470571" y="3147456"/>
                  </a:lnTo>
                  <a:lnTo>
                    <a:pt x="1447153" y="3143422"/>
                  </a:lnTo>
                  <a:lnTo>
                    <a:pt x="1423994" y="3139128"/>
                  </a:lnTo>
                  <a:lnTo>
                    <a:pt x="1400966" y="3134444"/>
                  </a:lnTo>
                  <a:lnTo>
                    <a:pt x="1400966" y="3239454"/>
                  </a:lnTo>
                  <a:lnTo>
                    <a:pt x="1400835" y="3242837"/>
                  </a:lnTo>
                  <a:lnTo>
                    <a:pt x="1400705" y="3246220"/>
                  </a:lnTo>
                  <a:lnTo>
                    <a:pt x="1400575" y="3249603"/>
                  </a:lnTo>
                  <a:lnTo>
                    <a:pt x="1400185" y="3252986"/>
                  </a:lnTo>
                  <a:lnTo>
                    <a:pt x="1399795" y="3256370"/>
                  </a:lnTo>
                  <a:lnTo>
                    <a:pt x="1399404" y="3259623"/>
                  </a:lnTo>
                  <a:lnTo>
                    <a:pt x="1398884" y="3262876"/>
                  </a:lnTo>
                  <a:lnTo>
                    <a:pt x="1398233" y="3266129"/>
                  </a:lnTo>
                  <a:lnTo>
                    <a:pt x="1397453" y="3269382"/>
                  </a:lnTo>
                  <a:lnTo>
                    <a:pt x="1396672" y="3272635"/>
                  </a:lnTo>
                  <a:lnTo>
                    <a:pt x="1395892" y="3275758"/>
                  </a:lnTo>
                  <a:lnTo>
                    <a:pt x="1394981" y="3278881"/>
                  </a:lnTo>
                  <a:lnTo>
                    <a:pt x="1393940" y="3282004"/>
                  </a:lnTo>
                  <a:lnTo>
                    <a:pt x="1392899" y="3285127"/>
                  </a:lnTo>
                  <a:lnTo>
                    <a:pt x="1391728" y="3288120"/>
                  </a:lnTo>
                  <a:lnTo>
                    <a:pt x="1390427" y="3291113"/>
                  </a:lnTo>
                  <a:lnTo>
                    <a:pt x="1389126" y="3294106"/>
                  </a:lnTo>
                  <a:lnTo>
                    <a:pt x="1387825" y="3296968"/>
                  </a:lnTo>
                  <a:lnTo>
                    <a:pt x="1386394" y="3299961"/>
                  </a:lnTo>
                  <a:lnTo>
                    <a:pt x="1384833" y="3302694"/>
                  </a:lnTo>
                  <a:lnTo>
                    <a:pt x="1381710" y="3308289"/>
                  </a:lnTo>
                  <a:lnTo>
                    <a:pt x="1378197" y="3313754"/>
                  </a:lnTo>
                  <a:lnTo>
                    <a:pt x="1374554" y="3318959"/>
                  </a:lnTo>
                  <a:lnTo>
                    <a:pt x="1370521" y="3323904"/>
                  </a:lnTo>
                  <a:lnTo>
                    <a:pt x="1366358" y="3328719"/>
                  </a:lnTo>
                  <a:lnTo>
                    <a:pt x="1361934" y="3333403"/>
                  </a:lnTo>
                  <a:lnTo>
                    <a:pt x="1357381" y="3337827"/>
                  </a:lnTo>
                  <a:lnTo>
                    <a:pt x="1352567" y="3341991"/>
                  </a:lnTo>
                  <a:lnTo>
                    <a:pt x="1347493" y="3345895"/>
                  </a:lnTo>
                  <a:lnTo>
                    <a:pt x="1342289" y="3349669"/>
                  </a:lnTo>
                  <a:lnTo>
                    <a:pt x="1336954" y="3353052"/>
                  </a:lnTo>
                  <a:lnTo>
                    <a:pt x="1331360" y="3356305"/>
                  </a:lnTo>
                  <a:lnTo>
                    <a:pt x="1328497" y="3357736"/>
                  </a:lnTo>
                  <a:lnTo>
                    <a:pt x="1325635" y="3359168"/>
                  </a:lnTo>
                  <a:lnTo>
                    <a:pt x="1322643" y="3360599"/>
                  </a:lnTo>
                  <a:lnTo>
                    <a:pt x="1319780" y="3361900"/>
                  </a:lnTo>
                  <a:lnTo>
                    <a:pt x="1316788" y="3363071"/>
                  </a:lnTo>
                  <a:lnTo>
                    <a:pt x="1313665" y="3364242"/>
                  </a:lnTo>
                  <a:lnTo>
                    <a:pt x="1310673" y="3365414"/>
                  </a:lnTo>
                  <a:lnTo>
                    <a:pt x="1307550" y="3366324"/>
                  </a:lnTo>
                  <a:lnTo>
                    <a:pt x="1304428" y="3367235"/>
                  </a:lnTo>
                  <a:lnTo>
                    <a:pt x="1301175" y="3368146"/>
                  </a:lnTo>
                  <a:lnTo>
                    <a:pt x="1298053" y="3368927"/>
                  </a:lnTo>
                  <a:lnTo>
                    <a:pt x="1294800" y="3369578"/>
                  </a:lnTo>
                  <a:lnTo>
                    <a:pt x="1291548" y="3370228"/>
                  </a:lnTo>
                  <a:lnTo>
                    <a:pt x="1288295" y="3370749"/>
                  </a:lnTo>
                  <a:lnTo>
                    <a:pt x="1284912" y="3371269"/>
                  </a:lnTo>
                  <a:lnTo>
                    <a:pt x="1281530" y="3371660"/>
                  </a:lnTo>
                  <a:lnTo>
                    <a:pt x="1278277" y="3371920"/>
                  </a:lnTo>
                  <a:lnTo>
                    <a:pt x="1274894" y="3372180"/>
                  </a:lnTo>
                  <a:lnTo>
                    <a:pt x="1271382" y="3372310"/>
                  </a:lnTo>
                  <a:lnTo>
                    <a:pt x="1267999" y="3372310"/>
                  </a:lnTo>
                  <a:lnTo>
                    <a:pt x="888614" y="3372310"/>
                  </a:lnTo>
                  <a:lnTo>
                    <a:pt x="885231" y="3372310"/>
                  </a:lnTo>
                  <a:lnTo>
                    <a:pt x="881849" y="3372180"/>
                  </a:lnTo>
                  <a:lnTo>
                    <a:pt x="878466" y="3371920"/>
                  </a:lnTo>
                  <a:lnTo>
                    <a:pt x="875083" y="3371660"/>
                  </a:lnTo>
                  <a:lnTo>
                    <a:pt x="871700" y="3371269"/>
                  </a:lnTo>
                  <a:lnTo>
                    <a:pt x="868448" y="3370749"/>
                  </a:lnTo>
                  <a:lnTo>
                    <a:pt x="865195" y="3370228"/>
                  </a:lnTo>
                  <a:lnTo>
                    <a:pt x="861812" y="3369578"/>
                  </a:lnTo>
                  <a:lnTo>
                    <a:pt x="858690" y="3368927"/>
                  </a:lnTo>
                  <a:lnTo>
                    <a:pt x="855437" y="3368146"/>
                  </a:lnTo>
                  <a:lnTo>
                    <a:pt x="852315" y="3367235"/>
                  </a:lnTo>
                  <a:lnTo>
                    <a:pt x="849192" y="3366324"/>
                  </a:lnTo>
                  <a:lnTo>
                    <a:pt x="846070" y="3365414"/>
                  </a:lnTo>
                  <a:lnTo>
                    <a:pt x="842947" y="3364242"/>
                  </a:lnTo>
                  <a:lnTo>
                    <a:pt x="839955" y="3363071"/>
                  </a:lnTo>
                  <a:lnTo>
                    <a:pt x="836962" y="3361900"/>
                  </a:lnTo>
                  <a:lnTo>
                    <a:pt x="833970" y="3360599"/>
                  </a:lnTo>
                  <a:lnTo>
                    <a:pt x="830978" y="3359168"/>
                  </a:lnTo>
                  <a:lnTo>
                    <a:pt x="828115" y="3357736"/>
                  </a:lnTo>
                  <a:lnTo>
                    <a:pt x="825253" y="3356305"/>
                  </a:lnTo>
                  <a:lnTo>
                    <a:pt x="819789" y="3353052"/>
                  </a:lnTo>
                  <a:lnTo>
                    <a:pt x="814324" y="3349669"/>
                  </a:lnTo>
                  <a:lnTo>
                    <a:pt x="809120" y="3345895"/>
                  </a:lnTo>
                  <a:lnTo>
                    <a:pt x="804046" y="3341991"/>
                  </a:lnTo>
                  <a:lnTo>
                    <a:pt x="799232" y="3337827"/>
                  </a:lnTo>
                  <a:lnTo>
                    <a:pt x="794679" y="3333403"/>
                  </a:lnTo>
                  <a:lnTo>
                    <a:pt x="790255" y="3328719"/>
                  </a:lnTo>
                  <a:lnTo>
                    <a:pt x="786092" y="3323904"/>
                  </a:lnTo>
                  <a:lnTo>
                    <a:pt x="782188" y="3318959"/>
                  </a:lnTo>
                  <a:lnTo>
                    <a:pt x="778415" y="3313754"/>
                  </a:lnTo>
                  <a:lnTo>
                    <a:pt x="775033" y="3308289"/>
                  </a:lnTo>
                  <a:lnTo>
                    <a:pt x="771780" y="3302694"/>
                  </a:lnTo>
                  <a:lnTo>
                    <a:pt x="770219" y="3299961"/>
                  </a:lnTo>
                  <a:lnTo>
                    <a:pt x="768788" y="3296968"/>
                  </a:lnTo>
                  <a:lnTo>
                    <a:pt x="767487" y="3294106"/>
                  </a:lnTo>
                  <a:lnTo>
                    <a:pt x="766186" y="3291113"/>
                  </a:lnTo>
                  <a:lnTo>
                    <a:pt x="765015" y="3288120"/>
                  </a:lnTo>
                  <a:lnTo>
                    <a:pt x="763844" y="3285127"/>
                  </a:lnTo>
                  <a:lnTo>
                    <a:pt x="762673" y="3282004"/>
                  </a:lnTo>
                  <a:lnTo>
                    <a:pt x="761762" y="3278881"/>
                  </a:lnTo>
                  <a:lnTo>
                    <a:pt x="760721" y="3275758"/>
                  </a:lnTo>
                  <a:lnTo>
                    <a:pt x="759941" y="3272635"/>
                  </a:lnTo>
                  <a:lnTo>
                    <a:pt x="759160" y="3269382"/>
                  </a:lnTo>
                  <a:lnTo>
                    <a:pt x="758379" y="3266129"/>
                  </a:lnTo>
                  <a:lnTo>
                    <a:pt x="757859" y="3262876"/>
                  </a:lnTo>
                  <a:lnTo>
                    <a:pt x="757208" y="3259623"/>
                  </a:lnTo>
                  <a:lnTo>
                    <a:pt x="756818" y="3256370"/>
                  </a:lnTo>
                  <a:lnTo>
                    <a:pt x="756428" y="3252986"/>
                  </a:lnTo>
                  <a:lnTo>
                    <a:pt x="756168" y="3249603"/>
                  </a:lnTo>
                  <a:lnTo>
                    <a:pt x="755907" y="3246220"/>
                  </a:lnTo>
                  <a:lnTo>
                    <a:pt x="755777" y="3242837"/>
                  </a:lnTo>
                  <a:lnTo>
                    <a:pt x="755777" y="3239454"/>
                  </a:lnTo>
                  <a:lnTo>
                    <a:pt x="755777" y="2852855"/>
                  </a:lnTo>
                  <a:lnTo>
                    <a:pt x="739774" y="2840624"/>
                  </a:lnTo>
                  <a:lnTo>
                    <a:pt x="724032" y="2828392"/>
                  </a:lnTo>
                  <a:lnTo>
                    <a:pt x="708679" y="2815770"/>
                  </a:lnTo>
                  <a:lnTo>
                    <a:pt x="693457" y="2803148"/>
                  </a:lnTo>
                  <a:lnTo>
                    <a:pt x="678625" y="2790136"/>
                  </a:lnTo>
                  <a:lnTo>
                    <a:pt x="663923" y="2777123"/>
                  </a:lnTo>
                  <a:lnTo>
                    <a:pt x="649482" y="2763851"/>
                  </a:lnTo>
                  <a:lnTo>
                    <a:pt x="635431" y="2750448"/>
                  </a:lnTo>
                  <a:lnTo>
                    <a:pt x="628535" y="2743681"/>
                  </a:lnTo>
                  <a:lnTo>
                    <a:pt x="621639" y="2736785"/>
                  </a:lnTo>
                  <a:lnTo>
                    <a:pt x="614744" y="2729888"/>
                  </a:lnTo>
                  <a:lnTo>
                    <a:pt x="608109" y="2722992"/>
                  </a:lnTo>
                  <a:lnTo>
                    <a:pt x="601343" y="2716095"/>
                  </a:lnTo>
                  <a:lnTo>
                    <a:pt x="594838" y="2709068"/>
                  </a:lnTo>
                  <a:lnTo>
                    <a:pt x="588203" y="2702042"/>
                  </a:lnTo>
                  <a:lnTo>
                    <a:pt x="581697" y="2695015"/>
                  </a:lnTo>
                  <a:lnTo>
                    <a:pt x="575322" y="2687988"/>
                  </a:lnTo>
                  <a:lnTo>
                    <a:pt x="568947" y="2680831"/>
                  </a:lnTo>
                  <a:lnTo>
                    <a:pt x="562702" y="2673675"/>
                  </a:lnTo>
                  <a:lnTo>
                    <a:pt x="556587" y="2666388"/>
                  </a:lnTo>
                  <a:lnTo>
                    <a:pt x="550472" y="2659231"/>
                  </a:lnTo>
                  <a:lnTo>
                    <a:pt x="544487" y="2651944"/>
                  </a:lnTo>
                  <a:lnTo>
                    <a:pt x="538503" y="2644527"/>
                  </a:lnTo>
                  <a:lnTo>
                    <a:pt x="532648" y="2637240"/>
                  </a:lnTo>
                  <a:lnTo>
                    <a:pt x="317715" y="2706856"/>
                  </a:lnTo>
                  <a:lnTo>
                    <a:pt x="311600" y="2708548"/>
                  </a:lnTo>
                  <a:lnTo>
                    <a:pt x="305485" y="2710109"/>
                  </a:lnTo>
                  <a:lnTo>
                    <a:pt x="299371" y="2711280"/>
                  </a:lnTo>
                  <a:lnTo>
                    <a:pt x="293256" y="2712191"/>
                  </a:lnTo>
                  <a:lnTo>
                    <a:pt x="287141" y="2712842"/>
                  </a:lnTo>
                  <a:lnTo>
                    <a:pt x="281156" y="2713102"/>
                  </a:lnTo>
                  <a:lnTo>
                    <a:pt x="275041" y="2713232"/>
                  </a:lnTo>
                  <a:lnTo>
                    <a:pt x="269056" y="2712972"/>
                  </a:lnTo>
                  <a:lnTo>
                    <a:pt x="263201" y="2712452"/>
                  </a:lnTo>
                  <a:lnTo>
                    <a:pt x="257347" y="2711541"/>
                  </a:lnTo>
                  <a:lnTo>
                    <a:pt x="251492" y="2710500"/>
                  </a:lnTo>
                  <a:lnTo>
                    <a:pt x="245767" y="2709198"/>
                  </a:lnTo>
                  <a:lnTo>
                    <a:pt x="240173" y="2707637"/>
                  </a:lnTo>
                  <a:lnTo>
                    <a:pt x="234709" y="2705815"/>
                  </a:lnTo>
                  <a:lnTo>
                    <a:pt x="229374" y="2703603"/>
                  </a:lnTo>
                  <a:lnTo>
                    <a:pt x="224040" y="2701261"/>
                  </a:lnTo>
                  <a:lnTo>
                    <a:pt x="218966" y="2698789"/>
                  </a:lnTo>
                  <a:lnTo>
                    <a:pt x="213892" y="2695926"/>
                  </a:lnTo>
                  <a:lnTo>
                    <a:pt x="209078" y="2692933"/>
                  </a:lnTo>
                  <a:lnTo>
                    <a:pt x="204394" y="2689550"/>
                  </a:lnTo>
                  <a:lnTo>
                    <a:pt x="199841" y="2686167"/>
                  </a:lnTo>
                  <a:lnTo>
                    <a:pt x="195547" y="2682393"/>
                  </a:lnTo>
                  <a:lnTo>
                    <a:pt x="191384" y="2678489"/>
                  </a:lnTo>
                  <a:lnTo>
                    <a:pt x="187481" y="2674325"/>
                  </a:lnTo>
                  <a:lnTo>
                    <a:pt x="183708" y="2670031"/>
                  </a:lnTo>
                  <a:lnTo>
                    <a:pt x="180195" y="2665477"/>
                  </a:lnTo>
                  <a:lnTo>
                    <a:pt x="176942" y="2660792"/>
                  </a:lnTo>
                  <a:lnTo>
                    <a:pt x="173950" y="2655848"/>
                  </a:lnTo>
                  <a:lnTo>
                    <a:pt x="171087" y="2650643"/>
                  </a:lnTo>
                  <a:lnTo>
                    <a:pt x="169786" y="2648040"/>
                  </a:lnTo>
                  <a:lnTo>
                    <a:pt x="168615" y="2645438"/>
                  </a:lnTo>
                  <a:lnTo>
                    <a:pt x="167445" y="2642705"/>
                  </a:lnTo>
                  <a:lnTo>
                    <a:pt x="166274" y="2639973"/>
                  </a:lnTo>
                  <a:lnTo>
                    <a:pt x="165233" y="2637110"/>
                  </a:lnTo>
                  <a:lnTo>
                    <a:pt x="164322" y="2634247"/>
                  </a:lnTo>
                  <a:lnTo>
                    <a:pt x="5334" y="2143159"/>
                  </a:lnTo>
                  <a:lnTo>
                    <a:pt x="4554" y="2140297"/>
                  </a:lnTo>
                  <a:lnTo>
                    <a:pt x="3643" y="2137434"/>
                  </a:lnTo>
                  <a:lnTo>
                    <a:pt x="2992" y="2134571"/>
                  </a:lnTo>
                  <a:lnTo>
                    <a:pt x="2342" y="2131708"/>
                  </a:lnTo>
                  <a:lnTo>
                    <a:pt x="1821" y="2128846"/>
                  </a:lnTo>
                  <a:lnTo>
                    <a:pt x="1301" y="2125983"/>
                  </a:lnTo>
                  <a:lnTo>
                    <a:pt x="520" y="2120127"/>
                  </a:lnTo>
                  <a:lnTo>
                    <a:pt x="130" y="2114402"/>
                  </a:lnTo>
                  <a:lnTo>
                    <a:pt x="0" y="2108676"/>
                  </a:lnTo>
                  <a:lnTo>
                    <a:pt x="260" y="2102821"/>
                  </a:lnTo>
                  <a:lnTo>
                    <a:pt x="651" y="2097225"/>
                  </a:lnTo>
                  <a:lnTo>
                    <a:pt x="1431" y="2091500"/>
                  </a:lnTo>
                  <a:lnTo>
                    <a:pt x="2472" y="2085905"/>
                  </a:lnTo>
                  <a:lnTo>
                    <a:pt x="3903" y="2080309"/>
                  </a:lnTo>
                  <a:lnTo>
                    <a:pt x="5464" y="2074844"/>
                  </a:lnTo>
                  <a:lnTo>
                    <a:pt x="7286" y="2069509"/>
                  </a:lnTo>
                  <a:lnTo>
                    <a:pt x="9498" y="2064174"/>
                  </a:lnTo>
                  <a:lnTo>
                    <a:pt x="11840" y="2058969"/>
                  </a:lnTo>
                  <a:lnTo>
                    <a:pt x="14572" y="2053894"/>
                  </a:lnTo>
                  <a:lnTo>
                    <a:pt x="17434" y="2048950"/>
                  </a:lnTo>
                  <a:lnTo>
                    <a:pt x="20557" y="2044005"/>
                  </a:lnTo>
                  <a:lnTo>
                    <a:pt x="23939" y="2039320"/>
                  </a:lnTo>
                  <a:lnTo>
                    <a:pt x="27582" y="2034766"/>
                  </a:lnTo>
                  <a:lnTo>
                    <a:pt x="31355" y="2030342"/>
                  </a:lnTo>
                  <a:lnTo>
                    <a:pt x="35519" y="2026048"/>
                  </a:lnTo>
                  <a:lnTo>
                    <a:pt x="39682" y="2022014"/>
                  </a:lnTo>
                  <a:lnTo>
                    <a:pt x="44236" y="2018110"/>
                  </a:lnTo>
                  <a:lnTo>
                    <a:pt x="48919" y="2014337"/>
                  </a:lnTo>
                  <a:lnTo>
                    <a:pt x="53863" y="2010823"/>
                  </a:lnTo>
                  <a:lnTo>
                    <a:pt x="58937" y="2007570"/>
                  </a:lnTo>
                  <a:lnTo>
                    <a:pt x="64272" y="2004447"/>
                  </a:lnTo>
                  <a:lnTo>
                    <a:pt x="69736" y="2001715"/>
                  </a:lnTo>
                  <a:lnTo>
                    <a:pt x="75331" y="1999112"/>
                  </a:lnTo>
                  <a:lnTo>
                    <a:pt x="81185" y="1996640"/>
                  </a:lnTo>
                  <a:lnTo>
                    <a:pt x="87170" y="1994558"/>
                  </a:lnTo>
                  <a:lnTo>
                    <a:pt x="347249" y="1910367"/>
                  </a:lnTo>
                  <a:lnTo>
                    <a:pt x="349721" y="1898917"/>
                  </a:lnTo>
                  <a:lnTo>
                    <a:pt x="352323" y="1887466"/>
                  </a:lnTo>
                  <a:lnTo>
                    <a:pt x="355185" y="1876145"/>
                  </a:lnTo>
                  <a:lnTo>
                    <a:pt x="358048" y="1864824"/>
                  </a:lnTo>
                  <a:lnTo>
                    <a:pt x="361170" y="1853633"/>
                  </a:lnTo>
                  <a:lnTo>
                    <a:pt x="364423" y="1842443"/>
                  </a:lnTo>
                  <a:lnTo>
                    <a:pt x="367805" y="1831252"/>
                  </a:lnTo>
                  <a:lnTo>
                    <a:pt x="371318" y="1820192"/>
                  </a:lnTo>
                  <a:lnTo>
                    <a:pt x="375091" y="1809131"/>
                  </a:lnTo>
                  <a:lnTo>
                    <a:pt x="378864" y="1798071"/>
                  </a:lnTo>
                  <a:lnTo>
                    <a:pt x="382898" y="1787140"/>
                  </a:lnTo>
                  <a:lnTo>
                    <a:pt x="386931" y="1776210"/>
                  </a:lnTo>
                  <a:lnTo>
                    <a:pt x="391224" y="1765279"/>
                  </a:lnTo>
                  <a:lnTo>
                    <a:pt x="395648" y="1754479"/>
                  </a:lnTo>
                  <a:lnTo>
                    <a:pt x="400332" y="1743679"/>
                  </a:lnTo>
                  <a:lnTo>
                    <a:pt x="405015" y="1732878"/>
                  </a:lnTo>
                  <a:lnTo>
                    <a:pt x="409829" y="1722208"/>
                  </a:lnTo>
                  <a:lnTo>
                    <a:pt x="414903" y="1711538"/>
                  </a:lnTo>
                  <a:lnTo>
                    <a:pt x="419977" y="1700998"/>
                  </a:lnTo>
                  <a:lnTo>
                    <a:pt x="425312" y="1690458"/>
                  </a:lnTo>
                  <a:lnTo>
                    <a:pt x="430776" y="1679918"/>
                  </a:lnTo>
                  <a:lnTo>
                    <a:pt x="436241" y="1669508"/>
                  </a:lnTo>
                  <a:lnTo>
                    <a:pt x="441965" y="1659098"/>
                  </a:lnTo>
                  <a:lnTo>
                    <a:pt x="447820" y="1648818"/>
                  </a:lnTo>
                  <a:lnTo>
                    <a:pt x="453805" y="1638538"/>
                  </a:lnTo>
                  <a:lnTo>
                    <a:pt x="459919" y="1628388"/>
                  </a:lnTo>
                  <a:lnTo>
                    <a:pt x="466165" y="1618239"/>
                  </a:lnTo>
                  <a:lnTo>
                    <a:pt x="472540" y="1608089"/>
                  </a:lnTo>
                  <a:lnTo>
                    <a:pt x="479045" y="1598070"/>
                  </a:lnTo>
                  <a:lnTo>
                    <a:pt x="485810" y="1588050"/>
                  </a:lnTo>
                  <a:lnTo>
                    <a:pt x="492576" y="1578161"/>
                  </a:lnTo>
                  <a:lnTo>
                    <a:pt x="499471" y="1568271"/>
                  </a:lnTo>
                  <a:lnTo>
                    <a:pt x="506497" y="1558382"/>
                  </a:lnTo>
                  <a:lnTo>
                    <a:pt x="513653" y="1548622"/>
                  </a:lnTo>
                  <a:lnTo>
                    <a:pt x="520939" y="1538993"/>
                  </a:lnTo>
                  <a:lnTo>
                    <a:pt x="528354" y="1529364"/>
                  </a:lnTo>
                  <a:lnTo>
                    <a:pt x="535901" y="1519865"/>
                  </a:lnTo>
                  <a:lnTo>
                    <a:pt x="543577" y="1510366"/>
                  </a:lnTo>
                  <a:lnTo>
                    <a:pt x="551383" y="1500867"/>
                  </a:lnTo>
                  <a:lnTo>
                    <a:pt x="559319" y="1491498"/>
                  </a:lnTo>
                  <a:lnTo>
                    <a:pt x="567386" y="1482129"/>
                  </a:lnTo>
                  <a:lnTo>
                    <a:pt x="575582" y="1472760"/>
                  </a:lnTo>
                  <a:lnTo>
                    <a:pt x="584039" y="1463652"/>
                  </a:lnTo>
                  <a:lnTo>
                    <a:pt x="592366" y="1454543"/>
                  </a:lnTo>
                  <a:lnTo>
                    <a:pt x="600953" y="1445434"/>
                  </a:lnTo>
                  <a:lnTo>
                    <a:pt x="609670" y="1436456"/>
                  </a:lnTo>
                  <a:lnTo>
                    <a:pt x="618387" y="1427607"/>
                  </a:lnTo>
                  <a:lnTo>
                    <a:pt x="627234" y="1418759"/>
                  </a:lnTo>
                  <a:lnTo>
                    <a:pt x="636211" y="1410040"/>
                  </a:lnTo>
                  <a:lnTo>
                    <a:pt x="645449" y="1401322"/>
                  </a:lnTo>
                  <a:lnTo>
                    <a:pt x="654686" y="1392604"/>
                  </a:lnTo>
                  <a:lnTo>
                    <a:pt x="663923" y="1384146"/>
                  </a:lnTo>
                  <a:lnTo>
                    <a:pt x="673421" y="1375688"/>
                  </a:lnTo>
                  <a:lnTo>
                    <a:pt x="683049" y="1367230"/>
                  </a:lnTo>
                  <a:lnTo>
                    <a:pt x="692677" y="1358902"/>
                  </a:lnTo>
                  <a:lnTo>
                    <a:pt x="702434" y="1350574"/>
                  </a:lnTo>
                  <a:lnTo>
                    <a:pt x="712452" y="1342376"/>
                  </a:lnTo>
                  <a:lnTo>
                    <a:pt x="722340" y="1334308"/>
                  </a:lnTo>
                  <a:lnTo>
                    <a:pt x="732489" y="1326241"/>
                  </a:lnTo>
                  <a:lnTo>
                    <a:pt x="742767" y="1318303"/>
                  </a:lnTo>
                  <a:lnTo>
                    <a:pt x="753045" y="1310496"/>
                  </a:lnTo>
                  <a:lnTo>
                    <a:pt x="763453" y="1302688"/>
                  </a:lnTo>
                  <a:lnTo>
                    <a:pt x="774122" y="1295011"/>
                  </a:lnTo>
                  <a:lnTo>
                    <a:pt x="784660" y="1287334"/>
                  </a:lnTo>
                  <a:lnTo>
                    <a:pt x="779326" y="1279396"/>
                  </a:lnTo>
                  <a:lnTo>
                    <a:pt x="773992" y="1271328"/>
                  </a:lnTo>
                  <a:lnTo>
                    <a:pt x="768918" y="1263391"/>
                  </a:lnTo>
                  <a:lnTo>
                    <a:pt x="763844" y="1255323"/>
                  </a:lnTo>
                  <a:lnTo>
                    <a:pt x="759030" y="1247125"/>
                  </a:lnTo>
                  <a:lnTo>
                    <a:pt x="754216" y="1239058"/>
                  </a:lnTo>
                  <a:lnTo>
                    <a:pt x="749532" y="1230860"/>
                  </a:lnTo>
                  <a:lnTo>
                    <a:pt x="744979" y="1222662"/>
                  </a:lnTo>
                  <a:lnTo>
                    <a:pt x="740555" y="1214464"/>
                  </a:lnTo>
                  <a:lnTo>
                    <a:pt x="736262" y="1206136"/>
                  </a:lnTo>
                  <a:lnTo>
                    <a:pt x="732098" y="1197938"/>
                  </a:lnTo>
                  <a:lnTo>
                    <a:pt x="728065" y="1189610"/>
                  </a:lnTo>
                  <a:lnTo>
                    <a:pt x="724162" y="1181283"/>
                  </a:lnTo>
                  <a:lnTo>
                    <a:pt x="720259" y="1172824"/>
                  </a:lnTo>
                  <a:lnTo>
                    <a:pt x="716616" y="1164497"/>
                  </a:lnTo>
                  <a:lnTo>
                    <a:pt x="713103" y="1156169"/>
                  </a:lnTo>
                  <a:lnTo>
                    <a:pt x="709590" y="1147711"/>
                  </a:lnTo>
                  <a:lnTo>
                    <a:pt x="706338" y="1139252"/>
                  </a:lnTo>
                  <a:lnTo>
                    <a:pt x="703085" y="1130794"/>
                  </a:lnTo>
                  <a:lnTo>
                    <a:pt x="699962" y="1122336"/>
                  </a:lnTo>
                  <a:lnTo>
                    <a:pt x="697100" y="1113878"/>
                  </a:lnTo>
                  <a:lnTo>
                    <a:pt x="694238" y="1105420"/>
                  </a:lnTo>
                  <a:lnTo>
                    <a:pt x="691506" y="1096962"/>
                  </a:lnTo>
                  <a:lnTo>
                    <a:pt x="688904" y="1088504"/>
                  </a:lnTo>
                  <a:lnTo>
                    <a:pt x="686432" y="1080046"/>
                  </a:lnTo>
                  <a:lnTo>
                    <a:pt x="684090" y="1071458"/>
                  </a:lnTo>
                  <a:lnTo>
                    <a:pt x="681878" y="1063000"/>
                  </a:lnTo>
                  <a:lnTo>
                    <a:pt x="679796" y="1054542"/>
                  </a:lnTo>
                  <a:lnTo>
                    <a:pt x="677715" y="1045823"/>
                  </a:lnTo>
                  <a:lnTo>
                    <a:pt x="675893" y="1037365"/>
                  </a:lnTo>
                  <a:lnTo>
                    <a:pt x="674202" y="1028907"/>
                  </a:lnTo>
                  <a:lnTo>
                    <a:pt x="672510" y="1020449"/>
                  </a:lnTo>
                  <a:lnTo>
                    <a:pt x="671079" y="1011861"/>
                  </a:lnTo>
                  <a:lnTo>
                    <a:pt x="669648" y="1003403"/>
                  </a:lnTo>
                  <a:lnTo>
                    <a:pt x="668347" y="994945"/>
                  </a:lnTo>
                  <a:lnTo>
                    <a:pt x="667306" y="986487"/>
                  </a:lnTo>
                  <a:lnTo>
                    <a:pt x="666265" y="978159"/>
                  </a:lnTo>
                  <a:lnTo>
                    <a:pt x="665355" y="969701"/>
                  </a:lnTo>
                  <a:lnTo>
                    <a:pt x="664574" y="961243"/>
                  </a:lnTo>
                  <a:lnTo>
                    <a:pt x="663923" y="952915"/>
                  </a:lnTo>
                  <a:lnTo>
                    <a:pt x="663403" y="944587"/>
                  </a:lnTo>
                  <a:lnTo>
                    <a:pt x="663013" y="936259"/>
                  </a:lnTo>
                  <a:lnTo>
                    <a:pt x="662753" y="927931"/>
                  </a:lnTo>
                  <a:lnTo>
                    <a:pt x="662622" y="919603"/>
                  </a:lnTo>
                  <a:lnTo>
                    <a:pt x="662492" y="911275"/>
                  </a:lnTo>
                  <a:lnTo>
                    <a:pt x="662622" y="903077"/>
                  </a:lnTo>
                  <a:lnTo>
                    <a:pt x="662883" y="894880"/>
                  </a:lnTo>
                  <a:lnTo>
                    <a:pt x="663143" y="886682"/>
                  </a:lnTo>
                  <a:lnTo>
                    <a:pt x="663663" y="878484"/>
                  </a:lnTo>
                  <a:lnTo>
                    <a:pt x="664184" y="870416"/>
                  </a:lnTo>
                  <a:lnTo>
                    <a:pt x="664834" y="862349"/>
                  </a:lnTo>
                  <a:lnTo>
                    <a:pt x="665745" y="854281"/>
                  </a:lnTo>
                  <a:lnTo>
                    <a:pt x="666656" y="846213"/>
                  </a:lnTo>
                  <a:lnTo>
                    <a:pt x="667696" y="838276"/>
                  </a:lnTo>
                  <a:lnTo>
                    <a:pt x="668867" y="830338"/>
                  </a:lnTo>
                  <a:lnTo>
                    <a:pt x="670168" y="822401"/>
                  </a:lnTo>
                  <a:lnTo>
                    <a:pt x="671600" y="814593"/>
                  </a:lnTo>
                  <a:lnTo>
                    <a:pt x="673161" y="806786"/>
                  </a:lnTo>
                  <a:lnTo>
                    <a:pt x="674852" y="799109"/>
                  </a:lnTo>
                  <a:lnTo>
                    <a:pt x="676544" y="791301"/>
                  </a:lnTo>
                  <a:lnTo>
                    <a:pt x="678495" y="783754"/>
                  </a:lnTo>
                  <a:lnTo>
                    <a:pt x="680577" y="776077"/>
                  </a:lnTo>
                  <a:lnTo>
                    <a:pt x="682659" y="768529"/>
                  </a:lnTo>
                  <a:lnTo>
                    <a:pt x="685000" y="761112"/>
                  </a:lnTo>
                  <a:lnTo>
                    <a:pt x="693457" y="760462"/>
                  </a:lnTo>
                  <a:lnTo>
                    <a:pt x="702044" y="759941"/>
                  </a:lnTo>
                  <a:lnTo>
                    <a:pt x="710501" y="759681"/>
                  </a:lnTo>
                  <a:lnTo>
                    <a:pt x="719088" y="759551"/>
                  </a:lnTo>
                  <a:close/>
                  <a:moveTo>
                    <a:pt x="2672043" y="201084"/>
                  </a:moveTo>
                  <a:lnTo>
                    <a:pt x="2672043" y="243731"/>
                  </a:lnTo>
                  <a:lnTo>
                    <a:pt x="2660599" y="244901"/>
                  </a:lnTo>
                  <a:lnTo>
                    <a:pt x="2649416" y="246071"/>
                  </a:lnTo>
                  <a:lnTo>
                    <a:pt x="2638752" y="247632"/>
                  </a:lnTo>
                  <a:lnTo>
                    <a:pt x="2628349" y="249322"/>
                  </a:lnTo>
                  <a:lnTo>
                    <a:pt x="2618336" y="251272"/>
                  </a:lnTo>
                  <a:lnTo>
                    <a:pt x="2608712" y="253353"/>
                  </a:lnTo>
                  <a:lnTo>
                    <a:pt x="2599349" y="255693"/>
                  </a:lnTo>
                  <a:lnTo>
                    <a:pt x="2590377" y="258163"/>
                  </a:lnTo>
                  <a:lnTo>
                    <a:pt x="2581924" y="260894"/>
                  </a:lnTo>
                  <a:lnTo>
                    <a:pt x="2577762" y="262324"/>
                  </a:lnTo>
                  <a:lnTo>
                    <a:pt x="2573731" y="263884"/>
                  </a:lnTo>
                  <a:lnTo>
                    <a:pt x="2569700" y="265445"/>
                  </a:lnTo>
                  <a:lnTo>
                    <a:pt x="2565799" y="267005"/>
                  </a:lnTo>
                  <a:lnTo>
                    <a:pt x="2562027" y="268565"/>
                  </a:lnTo>
                  <a:lnTo>
                    <a:pt x="2558386" y="270255"/>
                  </a:lnTo>
                  <a:lnTo>
                    <a:pt x="2554745" y="272076"/>
                  </a:lnTo>
                  <a:lnTo>
                    <a:pt x="2551234" y="273896"/>
                  </a:lnTo>
                  <a:lnTo>
                    <a:pt x="2547853" y="275716"/>
                  </a:lnTo>
                  <a:lnTo>
                    <a:pt x="2544472" y="277537"/>
                  </a:lnTo>
                  <a:lnTo>
                    <a:pt x="2541351" y="279487"/>
                  </a:lnTo>
                  <a:lnTo>
                    <a:pt x="2538100" y="281567"/>
                  </a:lnTo>
                  <a:lnTo>
                    <a:pt x="2535109" y="283518"/>
                  </a:lnTo>
                  <a:lnTo>
                    <a:pt x="2532118" y="285728"/>
                  </a:lnTo>
                  <a:lnTo>
                    <a:pt x="2529257" y="287808"/>
                  </a:lnTo>
                  <a:lnTo>
                    <a:pt x="2526526" y="290019"/>
                  </a:lnTo>
                  <a:lnTo>
                    <a:pt x="2523795" y="292229"/>
                  </a:lnTo>
                  <a:lnTo>
                    <a:pt x="2521194" y="294569"/>
                  </a:lnTo>
                  <a:lnTo>
                    <a:pt x="2518723" y="296910"/>
                  </a:lnTo>
                  <a:lnTo>
                    <a:pt x="2516252" y="299380"/>
                  </a:lnTo>
                  <a:lnTo>
                    <a:pt x="2513912" y="301721"/>
                  </a:lnTo>
                  <a:lnTo>
                    <a:pt x="2511701" y="304321"/>
                  </a:lnTo>
                  <a:lnTo>
                    <a:pt x="2509620" y="306791"/>
                  </a:lnTo>
                  <a:lnTo>
                    <a:pt x="2507540" y="309392"/>
                  </a:lnTo>
                  <a:lnTo>
                    <a:pt x="2505589" y="312122"/>
                  </a:lnTo>
                  <a:lnTo>
                    <a:pt x="2503768" y="314853"/>
                  </a:lnTo>
                  <a:lnTo>
                    <a:pt x="2501948" y="317583"/>
                  </a:lnTo>
                  <a:lnTo>
                    <a:pt x="2500257" y="320314"/>
                  </a:lnTo>
                  <a:lnTo>
                    <a:pt x="2498697" y="323174"/>
                  </a:lnTo>
                  <a:lnTo>
                    <a:pt x="2497136" y="326165"/>
                  </a:lnTo>
                  <a:lnTo>
                    <a:pt x="2495706" y="329025"/>
                  </a:lnTo>
                  <a:lnTo>
                    <a:pt x="2494405" y="332017"/>
                  </a:lnTo>
                  <a:lnTo>
                    <a:pt x="2493235" y="335136"/>
                  </a:lnTo>
                  <a:lnTo>
                    <a:pt x="2492065" y="338257"/>
                  </a:lnTo>
                  <a:lnTo>
                    <a:pt x="2491024" y="341377"/>
                  </a:lnTo>
                  <a:lnTo>
                    <a:pt x="2490114" y="344628"/>
                  </a:lnTo>
                  <a:lnTo>
                    <a:pt x="2489204" y="347878"/>
                  </a:lnTo>
                  <a:lnTo>
                    <a:pt x="2488423" y="351129"/>
                  </a:lnTo>
                  <a:lnTo>
                    <a:pt x="2487773" y="354509"/>
                  </a:lnTo>
                  <a:lnTo>
                    <a:pt x="2487123" y="357890"/>
                  </a:lnTo>
                  <a:lnTo>
                    <a:pt x="2486603" y="361401"/>
                  </a:lnTo>
                  <a:lnTo>
                    <a:pt x="2486213" y="364911"/>
                  </a:lnTo>
                  <a:lnTo>
                    <a:pt x="2485953" y="368422"/>
                  </a:lnTo>
                  <a:lnTo>
                    <a:pt x="2485693" y="372062"/>
                  </a:lnTo>
                  <a:lnTo>
                    <a:pt x="2485563" y="375703"/>
                  </a:lnTo>
                  <a:lnTo>
                    <a:pt x="2485563" y="379343"/>
                  </a:lnTo>
                  <a:lnTo>
                    <a:pt x="2485563" y="384544"/>
                  </a:lnTo>
                  <a:lnTo>
                    <a:pt x="2485823" y="389615"/>
                  </a:lnTo>
                  <a:lnTo>
                    <a:pt x="2486343" y="394556"/>
                  </a:lnTo>
                  <a:lnTo>
                    <a:pt x="2486863" y="399497"/>
                  </a:lnTo>
                  <a:lnTo>
                    <a:pt x="2487643" y="404308"/>
                  </a:lnTo>
                  <a:lnTo>
                    <a:pt x="2488684" y="409118"/>
                  </a:lnTo>
                  <a:lnTo>
                    <a:pt x="2489724" y="413929"/>
                  </a:lnTo>
                  <a:lnTo>
                    <a:pt x="2491024" y="418480"/>
                  </a:lnTo>
                  <a:lnTo>
                    <a:pt x="2492455" y="423161"/>
                  </a:lnTo>
                  <a:lnTo>
                    <a:pt x="2494145" y="427581"/>
                  </a:lnTo>
                  <a:lnTo>
                    <a:pt x="2495966" y="432132"/>
                  </a:lnTo>
                  <a:lnTo>
                    <a:pt x="2497917" y="436423"/>
                  </a:lnTo>
                  <a:lnTo>
                    <a:pt x="2500127" y="440844"/>
                  </a:lnTo>
                  <a:lnTo>
                    <a:pt x="2502338" y="445004"/>
                  </a:lnTo>
                  <a:lnTo>
                    <a:pt x="2504939" y="449295"/>
                  </a:lnTo>
                  <a:lnTo>
                    <a:pt x="2507540" y="453326"/>
                  </a:lnTo>
                  <a:lnTo>
                    <a:pt x="2510401" y="457356"/>
                  </a:lnTo>
                  <a:lnTo>
                    <a:pt x="2513262" y="461257"/>
                  </a:lnTo>
                  <a:lnTo>
                    <a:pt x="2516122" y="465028"/>
                  </a:lnTo>
                  <a:lnTo>
                    <a:pt x="2519113" y="468798"/>
                  </a:lnTo>
                  <a:lnTo>
                    <a:pt x="2522104" y="472309"/>
                  </a:lnTo>
                  <a:lnTo>
                    <a:pt x="2525225" y="475819"/>
                  </a:lnTo>
                  <a:lnTo>
                    <a:pt x="2528476" y="479070"/>
                  </a:lnTo>
                  <a:lnTo>
                    <a:pt x="2531728" y="482321"/>
                  </a:lnTo>
                  <a:lnTo>
                    <a:pt x="2534979" y="485441"/>
                  </a:lnTo>
                  <a:lnTo>
                    <a:pt x="2538360" y="488432"/>
                  </a:lnTo>
                  <a:lnTo>
                    <a:pt x="2541741" y="491292"/>
                  </a:lnTo>
                  <a:lnTo>
                    <a:pt x="2545252" y="494152"/>
                  </a:lnTo>
                  <a:lnTo>
                    <a:pt x="2548893" y="496753"/>
                  </a:lnTo>
                  <a:lnTo>
                    <a:pt x="2552404" y="499353"/>
                  </a:lnTo>
                  <a:lnTo>
                    <a:pt x="2556175" y="501694"/>
                  </a:lnTo>
                  <a:lnTo>
                    <a:pt x="2559947" y="504034"/>
                  </a:lnTo>
                  <a:lnTo>
                    <a:pt x="2568269" y="508845"/>
                  </a:lnTo>
                  <a:lnTo>
                    <a:pt x="2578413" y="514306"/>
                  </a:lnTo>
                  <a:lnTo>
                    <a:pt x="2590116" y="520417"/>
                  </a:lnTo>
                  <a:lnTo>
                    <a:pt x="2603641" y="527048"/>
                  </a:lnTo>
                  <a:lnTo>
                    <a:pt x="2618726" y="534459"/>
                  </a:lnTo>
                  <a:lnTo>
                    <a:pt x="2635631" y="542390"/>
                  </a:lnTo>
                  <a:lnTo>
                    <a:pt x="2654097" y="551102"/>
                  </a:lnTo>
                  <a:lnTo>
                    <a:pt x="2674384" y="560333"/>
                  </a:lnTo>
                  <a:lnTo>
                    <a:pt x="2680496" y="563064"/>
                  </a:lnTo>
                  <a:lnTo>
                    <a:pt x="2686348" y="565924"/>
                  </a:lnTo>
                  <a:lnTo>
                    <a:pt x="2691809" y="568655"/>
                  </a:lnTo>
                  <a:lnTo>
                    <a:pt x="2697011" y="571515"/>
                  </a:lnTo>
                  <a:lnTo>
                    <a:pt x="2701823" y="574246"/>
                  </a:lnTo>
                  <a:lnTo>
                    <a:pt x="2706374" y="576846"/>
                  </a:lnTo>
                  <a:lnTo>
                    <a:pt x="2710535" y="579577"/>
                  </a:lnTo>
                  <a:lnTo>
                    <a:pt x="2714437" y="582177"/>
                  </a:lnTo>
                  <a:lnTo>
                    <a:pt x="2717948" y="584777"/>
                  </a:lnTo>
                  <a:lnTo>
                    <a:pt x="2721069" y="587378"/>
                  </a:lnTo>
                  <a:lnTo>
                    <a:pt x="2723930" y="589978"/>
                  </a:lnTo>
                  <a:lnTo>
                    <a:pt x="2726531" y="592449"/>
                  </a:lnTo>
                  <a:lnTo>
                    <a:pt x="2728741" y="595049"/>
                  </a:lnTo>
                  <a:lnTo>
                    <a:pt x="2730692" y="597520"/>
                  </a:lnTo>
                  <a:lnTo>
                    <a:pt x="2732252" y="599990"/>
                  </a:lnTo>
                  <a:lnTo>
                    <a:pt x="2733423" y="602330"/>
                  </a:lnTo>
                  <a:lnTo>
                    <a:pt x="2734463" y="604931"/>
                  </a:lnTo>
                  <a:lnTo>
                    <a:pt x="2735504" y="607661"/>
                  </a:lnTo>
                  <a:lnTo>
                    <a:pt x="2736414" y="610522"/>
                  </a:lnTo>
                  <a:lnTo>
                    <a:pt x="2737324" y="613642"/>
                  </a:lnTo>
                  <a:lnTo>
                    <a:pt x="2737974" y="616893"/>
                  </a:lnTo>
                  <a:lnTo>
                    <a:pt x="2738755" y="620403"/>
                  </a:lnTo>
                  <a:lnTo>
                    <a:pt x="2739405" y="624174"/>
                  </a:lnTo>
                  <a:lnTo>
                    <a:pt x="2739925" y="628075"/>
                  </a:lnTo>
                  <a:lnTo>
                    <a:pt x="2740445" y="632235"/>
                  </a:lnTo>
                  <a:lnTo>
                    <a:pt x="2740965" y="636656"/>
                  </a:lnTo>
                  <a:lnTo>
                    <a:pt x="2741225" y="641207"/>
                  </a:lnTo>
                  <a:lnTo>
                    <a:pt x="2741616" y="645888"/>
                  </a:lnTo>
                  <a:lnTo>
                    <a:pt x="2742006" y="655899"/>
                  </a:lnTo>
                  <a:lnTo>
                    <a:pt x="2742136" y="666691"/>
                  </a:lnTo>
                  <a:lnTo>
                    <a:pt x="2742006" y="670982"/>
                  </a:lnTo>
                  <a:lnTo>
                    <a:pt x="2741616" y="675012"/>
                  </a:lnTo>
                  <a:lnTo>
                    <a:pt x="2741225" y="676963"/>
                  </a:lnTo>
                  <a:lnTo>
                    <a:pt x="2740835" y="678783"/>
                  </a:lnTo>
                  <a:lnTo>
                    <a:pt x="2740445" y="680603"/>
                  </a:lnTo>
                  <a:lnTo>
                    <a:pt x="2739925" y="682294"/>
                  </a:lnTo>
                  <a:lnTo>
                    <a:pt x="2739275" y="683984"/>
                  </a:lnTo>
                  <a:lnTo>
                    <a:pt x="2738625" y="685544"/>
                  </a:lnTo>
                  <a:lnTo>
                    <a:pt x="2737844" y="687104"/>
                  </a:lnTo>
                  <a:lnTo>
                    <a:pt x="2737064" y="688535"/>
                  </a:lnTo>
                  <a:lnTo>
                    <a:pt x="2736154" y="689835"/>
                  </a:lnTo>
                  <a:lnTo>
                    <a:pt x="2735113" y="691135"/>
                  </a:lnTo>
                  <a:lnTo>
                    <a:pt x="2734073" y="692435"/>
                  </a:lnTo>
                  <a:lnTo>
                    <a:pt x="2733033" y="693606"/>
                  </a:lnTo>
                  <a:lnTo>
                    <a:pt x="2731862" y="694646"/>
                  </a:lnTo>
                  <a:lnTo>
                    <a:pt x="2730562" y="695686"/>
                  </a:lnTo>
                  <a:lnTo>
                    <a:pt x="2729262" y="696726"/>
                  </a:lnTo>
                  <a:lnTo>
                    <a:pt x="2727831" y="697636"/>
                  </a:lnTo>
                  <a:lnTo>
                    <a:pt x="2726401" y="698416"/>
                  </a:lnTo>
                  <a:lnTo>
                    <a:pt x="2724840" y="699196"/>
                  </a:lnTo>
                  <a:lnTo>
                    <a:pt x="2723280" y="699847"/>
                  </a:lnTo>
                  <a:lnTo>
                    <a:pt x="2721589" y="700367"/>
                  </a:lnTo>
                  <a:lnTo>
                    <a:pt x="2719768" y="701017"/>
                  </a:lnTo>
                  <a:lnTo>
                    <a:pt x="2717948" y="701407"/>
                  </a:lnTo>
                  <a:lnTo>
                    <a:pt x="2715997" y="701797"/>
                  </a:lnTo>
                  <a:lnTo>
                    <a:pt x="2714047" y="702187"/>
                  </a:lnTo>
                  <a:lnTo>
                    <a:pt x="2711966" y="702447"/>
                  </a:lnTo>
                  <a:lnTo>
                    <a:pt x="2709755" y="702577"/>
                  </a:lnTo>
                  <a:lnTo>
                    <a:pt x="2705334" y="702707"/>
                  </a:lnTo>
                  <a:lnTo>
                    <a:pt x="2702603" y="702707"/>
                  </a:lnTo>
                  <a:lnTo>
                    <a:pt x="2700002" y="702447"/>
                  </a:lnTo>
                  <a:lnTo>
                    <a:pt x="2697661" y="702187"/>
                  </a:lnTo>
                  <a:lnTo>
                    <a:pt x="2695321" y="701927"/>
                  </a:lnTo>
                  <a:lnTo>
                    <a:pt x="2693240" y="701407"/>
                  </a:lnTo>
                  <a:lnTo>
                    <a:pt x="2691159" y="700887"/>
                  </a:lnTo>
                  <a:lnTo>
                    <a:pt x="2689209" y="700237"/>
                  </a:lnTo>
                  <a:lnTo>
                    <a:pt x="2687518" y="699456"/>
                  </a:lnTo>
                  <a:lnTo>
                    <a:pt x="2685827" y="698546"/>
                  </a:lnTo>
                  <a:lnTo>
                    <a:pt x="2684267" y="697636"/>
                  </a:lnTo>
                  <a:lnTo>
                    <a:pt x="2682836" y="696466"/>
                  </a:lnTo>
                  <a:lnTo>
                    <a:pt x="2681536" y="695296"/>
                  </a:lnTo>
                  <a:lnTo>
                    <a:pt x="2680496" y="694126"/>
                  </a:lnTo>
                  <a:lnTo>
                    <a:pt x="2679455" y="692695"/>
                  </a:lnTo>
                  <a:lnTo>
                    <a:pt x="2678545" y="691265"/>
                  </a:lnTo>
                  <a:lnTo>
                    <a:pt x="2677765" y="689705"/>
                  </a:lnTo>
                  <a:lnTo>
                    <a:pt x="2676985" y="687885"/>
                  </a:lnTo>
                  <a:lnTo>
                    <a:pt x="2676464" y="685804"/>
                  </a:lnTo>
                  <a:lnTo>
                    <a:pt x="2675814" y="683334"/>
                  </a:lnTo>
                  <a:lnTo>
                    <a:pt x="2675294" y="680603"/>
                  </a:lnTo>
                  <a:lnTo>
                    <a:pt x="2674774" y="677483"/>
                  </a:lnTo>
                  <a:lnTo>
                    <a:pt x="2674254" y="674102"/>
                  </a:lnTo>
                  <a:lnTo>
                    <a:pt x="2673473" y="666431"/>
                  </a:lnTo>
                  <a:lnTo>
                    <a:pt x="2672823" y="657460"/>
                  </a:lnTo>
                  <a:lnTo>
                    <a:pt x="2672433" y="647188"/>
                  </a:lnTo>
                  <a:lnTo>
                    <a:pt x="2672173" y="635616"/>
                  </a:lnTo>
                  <a:lnTo>
                    <a:pt x="2672043" y="622614"/>
                  </a:lnTo>
                  <a:lnTo>
                    <a:pt x="2672043" y="589978"/>
                  </a:lnTo>
                  <a:lnTo>
                    <a:pt x="2488293" y="589978"/>
                  </a:lnTo>
                  <a:lnTo>
                    <a:pt x="2488293" y="616113"/>
                  </a:lnTo>
                  <a:lnTo>
                    <a:pt x="2488293" y="621574"/>
                  </a:lnTo>
                  <a:lnTo>
                    <a:pt x="2488423" y="627034"/>
                  </a:lnTo>
                  <a:lnTo>
                    <a:pt x="2488684" y="632495"/>
                  </a:lnTo>
                  <a:lnTo>
                    <a:pt x="2489074" y="637696"/>
                  </a:lnTo>
                  <a:lnTo>
                    <a:pt x="2489594" y="642767"/>
                  </a:lnTo>
                  <a:lnTo>
                    <a:pt x="2490244" y="647708"/>
                  </a:lnTo>
                  <a:lnTo>
                    <a:pt x="2490894" y="652649"/>
                  </a:lnTo>
                  <a:lnTo>
                    <a:pt x="2491675" y="657460"/>
                  </a:lnTo>
                  <a:lnTo>
                    <a:pt x="2492585" y="662140"/>
                  </a:lnTo>
                  <a:lnTo>
                    <a:pt x="2493625" y="666691"/>
                  </a:lnTo>
                  <a:lnTo>
                    <a:pt x="2494796" y="671242"/>
                  </a:lnTo>
                  <a:lnTo>
                    <a:pt x="2495966" y="675533"/>
                  </a:lnTo>
                  <a:lnTo>
                    <a:pt x="2497266" y="679823"/>
                  </a:lnTo>
                  <a:lnTo>
                    <a:pt x="2498827" y="683984"/>
                  </a:lnTo>
                  <a:lnTo>
                    <a:pt x="2500387" y="688015"/>
                  </a:lnTo>
                  <a:lnTo>
                    <a:pt x="2501948" y="692045"/>
                  </a:lnTo>
                  <a:lnTo>
                    <a:pt x="2503768" y="695816"/>
                  </a:lnTo>
                  <a:lnTo>
                    <a:pt x="2505719" y="699586"/>
                  </a:lnTo>
                  <a:lnTo>
                    <a:pt x="2507670" y="703227"/>
                  </a:lnTo>
                  <a:lnTo>
                    <a:pt x="2509750" y="706738"/>
                  </a:lnTo>
                  <a:lnTo>
                    <a:pt x="2511961" y="710248"/>
                  </a:lnTo>
                  <a:lnTo>
                    <a:pt x="2514302" y="713499"/>
                  </a:lnTo>
                  <a:lnTo>
                    <a:pt x="2516643" y="716749"/>
                  </a:lnTo>
                  <a:lnTo>
                    <a:pt x="2519243" y="719870"/>
                  </a:lnTo>
                  <a:lnTo>
                    <a:pt x="2521844" y="722860"/>
                  </a:lnTo>
                  <a:lnTo>
                    <a:pt x="2524575" y="725851"/>
                  </a:lnTo>
                  <a:lnTo>
                    <a:pt x="2527436" y="728581"/>
                  </a:lnTo>
                  <a:lnTo>
                    <a:pt x="2530427" y="731312"/>
                  </a:lnTo>
                  <a:lnTo>
                    <a:pt x="2533418" y="733912"/>
                  </a:lnTo>
                  <a:lnTo>
                    <a:pt x="2536669" y="736513"/>
                  </a:lnTo>
                  <a:lnTo>
                    <a:pt x="2539920" y="738853"/>
                  </a:lnTo>
                  <a:lnTo>
                    <a:pt x="2543301" y="741193"/>
                  </a:lnTo>
                  <a:lnTo>
                    <a:pt x="2550193" y="745484"/>
                  </a:lnTo>
                  <a:lnTo>
                    <a:pt x="2557346" y="749645"/>
                  </a:lnTo>
                  <a:lnTo>
                    <a:pt x="2564628" y="753545"/>
                  </a:lnTo>
                  <a:lnTo>
                    <a:pt x="2572041" y="757186"/>
                  </a:lnTo>
                  <a:lnTo>
                    <a:pt x="2579583" y="760567"/>
                  </a:lnTo>
                  <a:lnTo>
                    <a:pt x="2587255" y="763687"/>
                  </a:lnTo>
                  <a:lnTo>
                    <a:pt x="2595058" y="766678"/>
                  </a:lnTo>
                  <a:lnTo>
                    <a:pt x="2602991" y="769278"/>
                  </a:lnTo>
                  <a:lnTo>
                    <a:pt x="2611183" y="771748"/>
                  </a:lnTo>
                  <a:lnTo>
                    <a:pt x="2619376" y="773959"/>
                  </a:lnTo>
                  <a:lnTo>
                    <a:pt x="2627829" y="775909"/>
                  </a:lnTo>
                  <a:lnTo>
                    <a:pt x="2636411" y="777729"/>
                  </a:lnTo>
                  <a:lnTo>
                    <a:pt x="2645124" y="779160"/>
                  </a:lnTo>
                  <a:lnTo>
                    <a:pt x="2653967" y="780460"/>
                  </a:lnTo>
                  <a:lnTo>
                    <a:pt x="2662940" y="781500"/>
                  </a:lnTo>
                  <a:lnTo>
                    <a:pt x="2672043" y="782280"/>
                  </a:lnTo>
                  <a:lnTo>
                    <a:pt x="2672043" y="834029"/>
                  </a:lnTo>
                  <a:lnTo>
                    <a:pt x="2756700" y="834029"/>
                  </a:lnTo>
                  <a:lnTo>
                    <a:pt x="2756700" y="783840"/>
                  </a:lnTo>
                  <a:lnTo>
                    <a:pt x="2768274" y="782540"/>
                  </a:lnTo>
                  <a:lnTo>
                    <a:pt x="2779588" y="780980"/>
                  </a:lnTo>
                  <a:lnTo>
                    <a:pt x="2790511" y="779160"/>
                  </a:lnTo>
                  <a:lnTo>
                    <a:pt x="2801045" y="777209"/>
                  </a:lnTo>
                  <a:lnTo>
                    <a:pt x="2806116" y="776039"/>
                  </a:lnTo>
                  <a:lnTo>
                    <a:pt x="2811188" y="774869"/>
                  </a:lnTo>
                  <a:lnTo>
                    <a:pt x="2816130" y="773699"/>
                  </a:lnTo>
                  <a:lnTo>
                    <a:pt x="2820941" y="772399"/>
                  </a:lnTo>
                  <a:lnTo>
                    <a:pt x="2825753" y="770968"/>
                  </a:lnTo>
                  <a:lnTo>
                    <a:pt x="2830434" y="769538"/>
                  </a:lnTo>
                  <a:lnTo>
                    <a:pt x="2834986" y="768108"/>
                  </a:lnTo>
                  <a:lnTo>
                    <a:pt x="2839537" y="766548"/>
                  </a:lnTo>
                  <a:lnTo>
                    <a:pt x="2843829" y="764987"/>
                  </a:lnTo>
                  <a:lnTo>
                    <a:pt x="2848120" y="763297"/>
                  </a:lnTo>
                  <a:lnTo>
                    <a:pt x="2852411" y="761607"/>
                  </a:lnTo>
                  <a:lnTo>
                    <a:pt x="2856443" y="759786"/>
                  </a:lnTo>
                  <a:lnTo>
                    <a:pt x="2860474" y="757966"/>
                  </a:lnTo>
                  <a:lnTo>
                    <a:pt x="2864375" y="756016"/>
                  </a:lnTo>
                  <a:lnTo>
                    <a:pt x="2868277" y="754066"/>
                  </a:lnTo>
                  <a:lnTo>
                    <a:pt x="2872048" y="752115"/>
                  </a:lnTo>
                  <a:lnTo>
                    <a:pt x="2875689" y="750035"/>
                  </a:lnTo>
                  <a:lnTo>
                    <a:pt x="2879200" y="747824"/>
                  </a:lnTo>
                  <a:lnTo>
                    <a:pt x="2882711" y="745614"/>
                  </a:lnTo>
                  <a:lnTo>
                    <a:pt x="2886092" y="743404"/>
                  </a:lnTo>
                  <a:lnTo>
                    <a:pt x="2889343" y="741063"/>
                  </a:lnTo>
                  <a:lnTo>
                    <a:pt x="2892594" y="738723"/>
                  </a:lnTo>
                  <a:lnTo>
                    <a:pt x="2895585" y="736253"/>
                  </a:lnTo>
                  <a:lnTo>
                    <a:pt x="2898706" y="733782"/>
                  </a:lnTo>
                  <a:lnTo>
                    <a:pt x="2901567" y="731182"/>
                  </a:lnTo>
                  <a:lnTo>
                    <a:pt x="2904428" y="728581"/>
                  </a:lnTo>
                  <a:lnTo>
                    <a:pt x="2907159" y="725851"/>
                  </a:lnTo>
                  <a:lnTo>
                    <a:pt x="2909760" y="723120"/>
                  </a:lnTo>
                  <a:lnTo>
                    <a:pt x="2912361" y="720260"/>
                  </a:lnTo>
                  <a:lnTo>
                    <a:pt x="2914832" y="717399"/>
                  </a:lnTo>
                  <a:lnTo>
                    <a:pt x="2917172" y="714539"/>
                  </a:lnTo>
                  <a:lnTo>
                    <a:pt x="2919513" y="711548"/>
                  </a:lnTo>
                  <a:lnTo>
                    <a:pt x="2921594" y="708428"/>
                  </a:lnTo>
                  <a:lnTo>
                    <a:pt x="2923674" y="705307"/>
                  </a:lnTo>
                  <a:lnTo>
                    <a:pt x="2925755" y="702187"/>
                  </a:lnTo>
                  <a:lnTo>
                    <a:pt x="2927576" y="698936"/>
                  </a:lnTo>
                  <a:lnTo>
                    <a:pt x="2929396" y="695686"/>
                  </a:lnTo>
                  <a:lnTo>
                    <a:pt x="2931087" y="692305"/>
                  </a:lnTo>
                  <a:lnTo>
                    <a:pt x="2932777" y="688925"/>
                  </a:lnTo>
                  <a:lnTo>
                    <a:pt x="2934208" y="685414"/>
                  </a:lnTo>
                  <a:lnTo>
                    <a:pt x="2935638" y="681904"/>
                  </a:lnTo>
                  <a:lnTo>
                    <a:pt x="2937069" y="678263"/>
                  </a:lnTo>
                  <a:lnTo>
                    <a:pt x="2938239" y="674622"/>
                  </a:lnTo>
                  <a:lnTo>
                    <a:pt x="2939410" y="670982"/>
                  </a:lnTo>
                  <a:lnTo>
                    <a:pt x="2940450" y="667211"/>
                  </a:lnTo>
                  <a:lnTo>
                    <a:pt x="2941490" y="663441"/>
                  </a:lnTo>
                  <a:lnTo>
                    <a:pt x="2942401" y="659540"/>
                  </a:lnTo>
                  <a:lnTo>
                    <a:pt x="2943181" y="655509"/>
                  </a:lnTo>
                  <a:lnTo>
                    <a:pt x="2943831" y="651479"/>
                  </a:lnTo>
                  <a:lnTo>
                    <a:pt x="2944481" y="647448"/>
                  </a:lnTo>
                  <a:lnTo>
                    <a:pt x="2944871" y="643287"/>
                  </a:lnTo>
                  <a:lnTo>
                    <a:pt x="2945392" y="639126"/>
                  </a:lnTo>
                  <a:lnTo>
                    <a:pt x="2945652" y="634966"/>
                  </a:lnTo>
                  <a:lnTo>
                    <a:pt x="2945912" y="630415"/>
                  </a:lnTo>
                  <a:lnTo>
                    <a:pt x="2946042" y="626124"/>
                  </a:lnTo>
                  <a:lnTo>
                    <a:pt x="2946042" y="621704"/>
                  </a:lnTo>
                  <a:lnTo>
                    <a:pt x="2946042" y="616113"/>
                  </a:lnTo>
                  <a:lnTo>
                    <a:pt x="2945782" y="610782"/>
                  </a:lnTo>
                  <a:lnTo>
                    <a:pt x="2945522" y="605451"/>
                  </a:lnTo>
                  <a:lnTo>
                    <a:pt x="2945001" y="600380"/>
                  </a:lnTo>
                  <a:lnTo>
                    <a:pt x="2944351" y="595309"/>
                  </a:lnTo>
                  <a:lnTo>
                    <a:pt x="2943571" y="590368"/>
                  </a:lnTo>
                  <a:lnTo>
                    <a:pt x="2942791" y="585558"/>
                  </a:lnTo>
                  <a:lnTo>
                    <a:pt x="2941750" y="580747"/>
                  </a:lnTo>
                  <a:lnTo>
                    <a:pt x="2940580" y="576196"/>
                  </a:lnTo>
                  <a:lnTo>
                    <a:pt x="2939280" y="571775"/>
                  </a:lnTo>
                  <a:lnTo>
                    <a:pt x="2937849" y="567355"/>
                  </a:lnTo>
                  <a:lnTo>
                    <a:pt x="2936289" y="563064"/>
                  </a:lnTo>
                  <a:lnTo>
                    <a:pt x="2934598" y="559033"/>
                  </a:lnTo>
                  <a:lnTo>
                    <a:pt x="2932647" y="555003"/>
                  </a:lnTo>
                  <a:lnTo>
                    <a:pt x="2930697" y="551102"/>
                  </a:lnTo>
                  <a:lnTo>
                    <a:pt x="2928616" y="547201"/>
                  </a:lnTo>
                  <a:lnTo>
                    <a:pt x="2926405" y="543561"/>
                  </a:lnTo>
                  <a:lnTo>
                    <a:pt x="2924065" y="540050"/>
                  </a:lnTo>
                  <a:lnTo>
                    <a:pt x="2921724" y="536540"/>
                  </a:lnTo>
                  <a:lnTo>
                    <a:pt x="2919383" y="533159"/>
                  </a:lnTo>
                  <a:lnTo>
                    <a:pt x="2916912" y="529908"/>
                  </a:lnTo>
                  <a:lnTo>
                    <a:pt x="2914311" y="526788"/>
                  </a:lnTo>
                  <a:lnTo>
                    <a:pt x="2911711" y="523667"/>
                  </a:lnTo>
                  <a:lnTo>
                    <a:pt x="2908980" y="520807"/>
                  </a:lnTo>
                  <a:lnTo>
                    <a:pt x="2906249" y="517946"/>
                  </a:lnTo>
                  <a:lnTo>
                    <a:pt x="2903388" y="515216"/>
                  </a:lnTo>
                  <a:lnTo>
                    <a:pt x="2900657" y="512616"/>
                  </a:lnTo>
                  <a:lnTo>
                    <a:pt x="2897666" y="510015"/>
                  </a:lnTo>
                  <a:lnTo>
                    <a:pt x="2894675" y="507675"/>
                  </a:lnTo>
                  <a:lnTo>
                    <a:pt x="2891684" y="505334"/>
                  </a:lnTo>
                  <a:lnTo>
                    <a:pt x="2888563" y="503124"/>
                  </a:lnTo>
                  <a:lnTo>
                    <a:pt x="2885442" y="501044"/>
                  </a:lnTo>
                  <a:lnTo>
                    <a:pt x="2882061" y="498963"/>
                  </a:lnTo>
                  <a:lnTo>
                    <a:pt x="2878420" y="496753"/>
                  </a:lnTo>
                  <a:lnTo>
                    <a:pt x="2869967" y="491942"/>
                  </a:lnTo>
                  <a:lnTo>
                    <a:pt x="2860084" y="486741"/>
                  </a:lnTo>
                  <a:lnTo>
                    <a:pt x="2848770" y="481150"/>
                  </a:lnTo>
                  <a:lnTo>
                    <a:pt x="2836156" y="475039"/>
                  </a:lnTo>
                  <a:lnTo>
                    <a:pt x="2822112" y="468408"/>
                  </a:lnTo>
                  <a:lnTo>
                    <a:pt x="2806767" y="461517"/>
                  </a:lnTo>
                  <a:lnTo>
                    <a:pt x="2789861" y="453976"/>
                  </a:lnTo>
                  <a:lnTo>
                    <a:pt x="2770355" y="445264"/>
                  </a:lnTo>
                  <a:lnTo>
                    <a:pt x="2752799" y="437333"/>
                  </a:lnTo>
                  <a:lnTo>
                    <a:pt x="2737324" y="430182"/>
                  </a:lnTo>
                  <a:lnTo>
                    <a:pt x="2723930" y="423681"/>
                  </a:lnTo>
                  <a:lnTo>
                    <a:pt x="2712486" y="417960"/>
                  </a:lnTo>
                  <a:lnTo>
                    <a:pt x="2703253" y="412889"/>
                  </a:lnTo>
                  <a:lnTo>
                    <a:pt x="2699352" y="410679"/>
                  </a:lnTo>
                  <a:lnTo>
                    <a:pt x="2695971" y="408728"/>
                  </a:lnTo>
                  <a:lnTo>
                    <a:pt x="2693110" y="406778"/>
                  </a:lnTo>
                  <a:lnTo>
                    <a:pt x="2690769" y="405218"/>
                  </a:lnTo>
                  <a:lnTo>
                    <a:pt x="2688558" y="403527"/>
                  </a:lnTo>
                  <a:lnTo>
                    <a:pt x="2686608" y="401707"/>
                  </a:lnTo>
                  <a:lnTo>
                    <a:pt x="2684787" y="399757"/>
                  </a:lnTo>
                  <a:lnTo>
                    <a:pt x="2683097" y="397677"/>
                  </a:lnTo>
                  <a:lnTo>
                    <a:pt x="2681536" y="395466"/>
                  </a:lnTo>
                  <a:lnTo>
                    <a:pt x="2680236" y="393126"/>
                  </a:lnTo>
                  <a:lnTo>
                    <a:pt x="2678935" y="390525"/>
                  </a:lnTo>
                  <a:lnTo>
                    <a:pt x="2677765" y="387925"/>
                  </a:lnTo>
                  <a:lnTo>
                    <a:pt x="2676724" y="385064"/>
                  </a:lnTo>
                  <a:lnTo>
                    <a:pt x="2675814" y="382074"/>
                  </a:lnTo>
                  <a:lnTo>
                    <a:pt x="2675164" y="379083"/>
                  </a:lnTo>
                  <a:lnTo>
                    <a:pt x="2674514" y="375703"/>
                  </a:lnTo>
                  <a:lnTo>
                    <a:pt x="2673994" y="372322"/>
                  </a:lnTo>
                  <a:lnTo>
                    <a:pt x="2673734" y="368812"/>
                  </a:lnTo>
                  <a:lnTo>
                    <a:pt x="2673473" y="365041"/>
                  </a:lnTo>
                  <a:lnTo>
                    <a:pt x="2673473" y="361270"/>
                  </a:lnTo>
                  <a:lnTo>
                    <a:pt x="2673603" y="356720"/>
                  </a:lnTo>
                  <a:lnTo>
                    <a:pt x="2673994" y="352429"/>
                  </a:lnTo>
                  <a:lnTo>
                    <a:pt x="2674644" y="348528"/>
                  </a:lnTo>
                  <a:lnTo>
                    <a:pt x="2675034" y="346578"/>
                  </a:lnTo>
                  <a:lnTo>
                    <a:pt x="2675554" y="344758"/>
                  </a:lnTo>
                  <a:lnTo>
                    <a:pt x="2676074" y="343067"/>
                  </a:lnTo>
                  <a:lnTo>
                    <a:pt x="2676724" y="341377"/>
                  </a:lnTo>
                  <a:lnTo>
                    <a:pt x="2677375" y="339817"/>
                  </a:lnTo>
                  <a:lnTo>
                    <a:pt x="2678155" y="338387"/>
                  </a:lnTo>
                  <a:lnTo>
                    <a:pt x="2678935" y="336956"/>
                  </a:lnTo>
                  <a:lnTo>
                    <a:pt x="2679845" y="335526"/>
                  </a:lnTo>
                  <a:lnTo>
                    <a:pt x="2680756" y="334226"/>
                  </a:lnTo>
                  <a:lnTo>
                    <a:pt x="2681796" y="333056"/>
                  </a:lnTo>
                  <a:lnTo>
                    <a:pt x="2682967" y="331886"/>
                  </a:lnTo>
                  <a:lnTo>
                    <a:pt x="2684137" y="330845"/>
                  </a:lnTo>
                  <a:lnTo>
                    <a:pt x="2685307" y="329805"/>
                  </a:lnTo>
                  <a:lnTo>
                    <a:pt x="2686608" y="328895"/>
                  </a:lnTo>
                  <a:lnTo>
                    <a:pt x="2687908" y="328115"/>
                  </a:lnTo>
                  <a:lnTo>
                    <a:pt x="2689339" y="327335"/>
                  </a:lnTo>
                  <a:lnTo>
                    <a:pt x="2690769" y="326555"/>
                  </a:lnTo>
                  <a:lnTo>
                    <a:pt x="2692330" y="326035"/>
                  </a:lnTo>
                  <a:lnTo>
                    <a:pt x="2694020" y="325385"/>
                  </a:lnTo>
                  <a:lnTo>
                    <a:pt x="2695711" y="324994"/>
                  </a:lnTo>
                  <a:lnTo>
                    <a:pt x="2697401" y="324604"/>
                  </a:lnTo>
                  <a:lnTo>
                    <a:pt x="2699222" y="324214"/>
                  </a:lnTo>
                  <a:lnTo>
                    <a:pt x="2701042" y="323954"/>
                  </a:lnTo>
                  <a:lnTo>
                    <a:pt x="2702993" y="323824"/>
                  </a:lnTo>
                  <a:lnTo>
                    <a:pt x="2707154" y="323694"/>
                  </a:lnTo>
                  <a:lnTo>
                    <a:pt x="2709625" y="323694"/>
                  </a:lnTo>
                  <a:lnTo>
                    <a:pt x="2712096" y="323824"/>
                  </a:lnTo>
                  <a:lnTo>
                    <a:pt x="2714437" y="323954"/>
                  </a:lnTo>
                  <a:lnTo>
                    <a:pt x="2716647" y="324344"/>
                  </a:lnTo>
                  <a:lnTo>
                    <a:pt x="2718728" y="324734"/>
                  </a:lnTo>
                  <a:lnTo>
                    <a:pt x="2720679" y="325124"/>
                  </a:lnTo>
                  <a:lnTo>
                    <a:pt x="2722629" y="325775"/>
                  </a:lnTo>
                  <a:lnTo>
                    <a:pt x="2724320" y="326295"/>
                  </a:lnTo>
                  <a:lnTo>
                    <a:pt x="2726010" y="327075"/>
                  </a:lnTo>
                  <a:lnTo>
                    <a:pt x="2727571" y="327855"/>
                  </a:lnTo>
                  <a:lnTo>
                    <a:pt x="2729001" y="328765"/>
                  </a:lnTo>
                  <a:lnTo>
                    <a:pt x="2730302" y="329805"/>
                  </a:lnTo>
                  <a:lnTo>
                    <a:pt x="2731472" y="330845"/>
                  </a:lnTo>
                  <a:lnTo>
                    <a:pt x="2732513" y="332017"/>
                  </a:lnTo>
                  <a:lnTo>
                    <a:pt x="2733553" y="333186"/>
                  </a:lnTo>
                  <a:lnTo>
                    <a:pt x="2734333" y="334486"/>
                  </a:lnTo>
                  <a:lnTo>
                    <a:pt x="2735113" y="335916"/>
                  </a:lnTo>
                  <a:lnTo>
                    <a:pt x="2735894" y="337607"/>
                  </a:lnTo>
                  <a:lnTo>
                    <a:pt x="2736544" y="339427"/>
                  </a:lnTo>
                  <a:lnTo>
                    <a:pt x="2737194" y="341507"/>
                  </a:lnTo>
                  <a:lnTo>
                    <a:pt x="2737714" y="343718"/>
                  </a:lnTo>
                  <a:lnTo>
                    <a:pt x="2738234" y="346188"/>
                  </a:lnTo>
                  <a:lnTo>
                    <a:pt x="2738755" y="348788"/>
                  </a:lnTo>
                  <a:lnTo>
                    <a:pt x="2739145" y="351519"/>
                  </a:lnTo>
                  <a:lnTo>
                    <a:pt x="2739925" y="357630"/>
                  </a:lnTo>
                  <a:lnTo>
                    <a:pt x="2740315" y="364651"/>
                  </a:lnTo>
                  <a:lnTo>
                    <a:pt x="2740705" y="372322"/>
                  </a:lnTo>
                  <a:lnTo>
                    <a:pt x="2740705" y="380774"/>
                  </a:lnTo>
                  <a:lnTo>
                    <a:pt x="2740705" y="402877"/>
                  </a:lnTo>
                  <a:lnTo>
                    <a:pt x="2924715" y="402877"/>
                  </a:lnTo>
                  <a:lnTo>
                    <a:pt x="2925495" y="394946"/>
                  </a:lnTo>
                  <a:lnTo>
                    <a:pt x="2926015" y="388185"/>
                  </a:lnTo>
                  <a:lnTo>
                    <a:pt x="2926405" y="382464"/>
                  </a:lnTo>
                  <a:lnTo>
                    <a:pt x="2926535" y="377783"/>
                  </a:lnTo>
                  <a:lnTo>
                    <a:pt x="2926535" y="374143"/>
                  </a:lnTo>
                  <a:lnTo>
                    <a:pt x="2926405" y="370502"/>
                  </a:lnTo>
                  <a:lnTo>
                    <a:pt x="2926145" y="366861"/>
                  </a:lnTo>
                  <a:lnTo>
                    <a:pt x="2925885" y="363351"/>
                  </a:lnTo>
                  <a:lnTo>
                    <a:pt x="2925495" y="359970"/>
                  </a:lnTo>
                  <a:lnTo>
                    <a:pt x="2924975" y="356460"/>
                  </a:lnTo>
                  <a:lnTo>
                    <a:pt x="2924455" y="353079"/>
                  </a:lnTo>
                  <a:lnTo>
                    <a:pt x="2923935" y="349829"/>
                  </a:lnTo>
                  <a:lnTo>
                    <a:pt x="2923154" y="346578"/>
                  </a:lnTo>
                  <a:lnTo>
                    <a:pt x="2922374" y="343328"/>
                  </a:lnTo>
                  <a:lnTo>
                    <a:pt x="2921464" y="340207"/>
                  </a:lnTo>
                  <a:lnTo>
                    <a:pt x="2920553" y="337086"/>
                  </a:lnTo>
                  <a:lnTo>
                    <a:pt x="2919513" y="333966"/>
                  </a:lnTo>
                  <a:lnTo>
                    <a:pt x="2918473" y="330975"/>
                  </a:lnTo>
                  <a:lnTo>
                    <a:pt x="2917172" y="327985"/>
                  </a:lnTo>
                  <a:lnTo>
                    <a:pt x="2916002" y="325124"/>
                  </a:lnTo>
                  <a:lnTo>
                    <a:pt x="2914572" y="322264"/>
                  </a:lnTo>
                  <a:lnTo>
                    <a:pt x="2913141" y="319404"/>
                  </a:lnTo>
                  <a:lnTo>
                    <a:pt x="2911581" y="316673"/>
                  </a:lnTo>
                  <a:lnTo>
                    <a:pt x="2909890" y="313943"/>
                  </a:lnTo>
                  <a:lnTo>
                    <a:pt x="2908199" y="311212"/>
                  </a:lnTo>
                  <a:lnTo>
                    <a:pt x="2906379" y="308612"/>
                  </a:lnTo>
                  <a:lnTo>
                    <a:pt x="2904558" y="306011"/>
                  </a:lnTo>
                  <a:lnTo>
                    <a:pt x="2902608" y="303541"/>
                  </a:lnTo>
                  <a:lnTo>
                    <a:pt x="2900527" y="301071"/>
                  </a:lnTo>
                  <a:lnTo>
                    <a:pt x="2898446" y="298600"/>
                  </a:lnTo>
                  <a:lnTo>
                    <a:pt x="2896236" y="296260"/>
                  </a:lnTo>
                  <a:lnTo>
                    <a:pt x="2894025" y="293919"/>
                  </a:lnTo>
                  <a:lnTo>
                    <a:pt x="2891684" y="291709"/>
                  </a:lnTo>
                  <a:lnTo>
                    <a:pt x="2889213" y="289499"/>
                  </a:lnTo>
                  <a:lnTo>
                    <a:pt x="2886743" y="287288"/>
                  </a:lnTo>
                  <a:lnTo>
                    <a:pt x="2884142" y="285208"/>
                  </a:lnTo>
                  <a:lnTo>
                    <a:pt x="2881411" y="283128"/>
                  </a:lnTo>
                  <a:lnTo>
                    <a:pt x="2878680" y="281047"/>
                  </a:lnTo>
                  <a:lnTo>
                    <a:pt x="2875819" y="279097"/>
                  </a:lnTo>
                  <a:lnTo>
                    <a:pt x="2872828" y="277147"/>
                  </a:lnTo>
                  <a:lnTo>
                    <a:pt x="2869837" y="275326"/>
                  </a:lnTo>
                  <a:lnTo>
                    <a:pt x="2866716" y="273506"/>
                  </a:lnTo>
                  <a:lnTo>
                    <a:pt x="2863465" y="271686"/>
                  </a:lnTo>
                  <a:lnTo>
                    <a:pt x="2860214" y="269995"/>
                  </a:lnTo>
                  <a:lnTo>
                    <a:pt x="2856963" y="268305"/>
                  </a:lnTo>
                  <a:lnTo>
                    <a:pt x="2853452" y="266745"/>
                  </a:lnTo>
                  <a:lnTo>
                    <a:pt x="2849941" y="265185"/>
                  </a:lnTo>
                  <a:lnTo>
                    <a:pt x="2846299" y="263624"/>
                  </a:lnTo>
                  <a:lnTo>
                    <a:pt x="2838887" y="260764"/>
                  </a:lnTo>
                  <a:lnTo>
                    <a:pt x="2831084" y="258033"/>
                  </a:lnTo>
                  <a:lnTo>
                    <a:pt x="2822892" y="255563"/>
                  </a:lnTo>
                  <a:lnTo>
                    <a:pt x="2814439" y="253353"/>
                  </a:lnTo>
                  <a:lnTo>
                    <a:pt x="2805726" y="251142"/>
                  </a:lnTo>
                  <a:lnTo>
                    <a:pt x="2796493" y="249322"/>
                  </a:lnTo>
                  <a:lnTo>
                    <a:pt x="2787130" y="247632"/>
                  </a:lnTo>
                  <a:lnTo>
                    <a:pt x="2777247" y="246071"/>
                  </a:lnTo>
                  <a:lnTo>
                    <a:pt x="2767104" y="244901"/>
                  </a:lnTo>
                  <a:lnTo>
                    <a:pt x="2756700" y="243731"/>
                  </a:lnTo>
                  <a:lnTo>
                    <a:pt x="2756700" y="201084"/>
                  </a:lnTo>
                  <a:lnTo>
                    <a:pt x="2672043" y="201084"/>
                  </a:lnTo>
                  <a:close/>
                  <a:moveTo>
                    <a:pt x="2715737" y="110069"/>
                  </a:moveTo>
                  <a:lnTo>
                    <a:pt x="2726271" y="110199"/>
                  </a:lnTo>
                  <a:lnTo>
                    <a:pt x="2736674" y="110589"/>
                  </a:lnTo>
                  <a:lnTo>
                    <a:pt x="2747077" y="111239"/>
                  </a:lnTo>
                  <a:lnTo>
                    <a:pt x="2757351" y="112149"/>
                  </a:lnTo>
                  <a:lnTo>
                    <a:pt x="2767494" y="113319"/>
                  </a:lnTo>
                  <a:lnTo>
                    <a:pt x="2777767" y="114750"/>
                  </a:lnTo>
                  <a:lnTo>
                    <a:pt x="2787780" y="116440"/>
                  </a:lnTo>
                  <a:lnTo>
                    <a:pt x="2797794" y="118260"/>
                  </a:lnTo>
                  <a:lnTo>
                    <a:pt x="2807677" y="120471"/>
                  </a:lnTo>
                  <a:lnTo>
                    <a:pt x="2817430" y="122811"/>
                  </a:lnTo>
                  <a:lnTo>
                    <a:pt x="2827183" y="125541"/>
                  </a:lnTo>
                  <a:lnTo>
                    <a:pt x="2836806" y="128402"/>
                  </a:lnTo>
                  <a:lnTo>
                    <a:pt x="2846299" y="131392"/>
                  </a:lnTo>
                  <a:lnTo>
                    <a:pt x="2855662" y="134773"/>
                  </a:lnTo>
                  <a:lnTo>
                    <a:pt x="2865025" y="138284"/>
                  </a:lnTo>
                  <a:lnTo>
                    <a:pt x="2874128" y="142054"/>
                  </a:lnTo>
                  <a:lnTo>
                    <a:pt x="2883231" y="146085"/>
                  </a:lnTo>
                  <a:lnTo>
                    <a:pt x="2892204" y="150246"/>
                  </a:lnTo>
                  <a:lnTo>
                    <a:pt x="2901047" y="154666"/>
                  </a:lnTo>
                  <a:lnTo>
                    <a:pt x="2909760" y="159217"/>
                  </a:lnTo>
                  <a:lnTo>
                    <a:pt x="2918473" y="164028"/>
                  </a:lnTo>
                  <a:lnTo>
                    <a:pt x="2927056" y="169099"/>
                  </a:lnTo>
                  <a:lnTo>
                    <a:pt x="2935378" y="174300"/>
                  </a:lnTo>
                  <a:lnTo>
                    <a:pt x="2943571" y="179630"/>
                  </a:lnTo>
                  <a:lnTo>
                    <a:pt x="2951634" y="185221"/>
                  </a:lnTo>
                  <a:lnTo>
                    <a:pt x="2959566" y="191072"/>
                  </a:lnTo>
                  <a:lnTo>
                    <a:pt x="2967239" y="197053"/>
                  </a:lnTo>
                  <a:lnTo>
                    <a:pt x="2974911" y="203164"/>
                  </a:lnTo>
                  <a:lnTo>
                    <a:pt x="2982323" y="209535"/>
                  </a:lnTo>
                  <a:lnTo>
                    <a:pt x="2989736" y="216166"/>
                  </a:lnTo>
                  <a:lnTo>
                    <a:pt x="2996888" y="222798"/>
                  </a:lnTo>
                  <a:lnTo>
                    <a:pt x="3003910" y="229559"/>
                  </a:lnTo>
                  <a:lnTo>
                    <a:pt x="3010673" y="236580"/>
                  </a:lnTo>
                  <a:lnTo>
                    <a:pt x="3017305" y="243731"/>
                  </a:lnTo>
                  <a:lnTo>
                    <a:pt x="3023807" y="251012"/>
                  </a:lnTo>
                  <a:lnTo>
                    <a:pt x="3030179" y="258553"/>
                  </a:lnTo>
                  <a:lnTo>
                    <a:pt x="3036291" y="266225"/>
                  </a:lnTo>
                  <a:lnTo>
                    <a:pt x="3042273" y="273896"/>
                  </a:lnTo>
                  <a:lnTo>
                    <a:pt x="3048125" y="281827"/>
                  </a:lnTo>
                  <a:lnTo>
                    <a:pt x="3053717" y="289889"/>
                  </a:lnTo>
                  <a:lnTo>
                    <a:pt x="3059048" y="298080"/>
                  </a:lnTo>
                  <a:lnTo>
                    <a:pt x="3064250" y="306401"/>
                  </a:lnTo>
                  <a:lnTo>
                    <a:pt x="3069322" y="314983"/>
                  </a:lnTo>
                  <a:lnTo>
                    <a:pt x="3074133" y="323564"/>
                  </a:lnTo>
                  <a:lnTo>
                    <a:pt x="3078685" y="332276"/>
                  </a:lnTo>
                  <a:lnTo>
                    <a:pt x="3083106" y="341117"/>
                  </a:lnTo>
                  <a:lnTo>
                    <a:pt x="3087267" y="350089"/>
                  </a:lnTo>
                  <a:lnTo>
                    <a:pt x="3091299" y="359060"/>
                  </a:lnTo>
                  <a:lnTo>
                    <a:pt x="3095070" y="368292"/>
                  </a:lnTo>
                  <a:lnTo>
                    <a:pt x="3098581" y="377653"/>
                  </a:lnTo>
                  <a:lnTo>
                    <a:pt x="3101962" y="387015"/>
                  </a:lnTo>
                  <a:lnTo>
                    <a:pt x="3104953" y="396506"/>
                  </a:lnTo>
                  <a:lnTo>
                    <a:pt x="3107814" y="406128"/>
                  </a:lnTo>
                  <a:lnTo>
                    <a:pt x="3110545" y="415880"/>
                  </a:lnTo>
                  <a:lnTo>
                    <a:pt x="3112886" y="425631"/>
                  </a:lnTo>
                  <a:lnTo>
                    <a:pt x="3115097" y="435513"/>
                  </a:lnTo>
                  <a:lnTo>
                    <a:pt x="3116917" y="445524"/>
                  </a:lnTo>
                  <a:lnTo>
                    <a:pt x="3118608" y="455536"/>
                  </a:lnTo>
                  <a:lnTo>
                    <a:pt x="3120038" y="465678"/>
                  </a:lnTo>
                  <a:lnTo>
                    <a:pt x="3121208" y="475949"/>
                  </a:lnTo>
                  <a:lnTo>
                    <a:pt x="3122119" y="486221"/>
                  </a:lnTo>
                  <a:lnTo>
                    <a:pt x="3122769" y="496623"/>
                  </a:lnTo>
                  <a:lnTo>
                    <a:pt x="3123159" y="507025"/>
                  </a:lnTo>
                  <a:lnTo>
                    <a:pt x="3123289" y="517556"/>
                  </a:lnTo>
                  <a:lnTo>
                    <a:pt x="3123159" y="528088"/>
                  </a:lnTo>
                  <a:lnTo>
                    <a:pt x="3122769" y="538490"/>
                  </a:lnTo>
                  <a:lnTo>
                    <a:pt x="3122119" y="548892"/>
                  </a:lnTo>
                  <a:lnTo>
                    <a:pt x="3121208" y="559163"/>
                  </a:lnTo>
                  <a:lnTo>
                    <a:pt x="3120038" y="569435"/>
                  </a:lnTo>
                  <a:lnTo>
                    <a:pt x="3118608" y="579577"/>
                  </a:lnTo>
                  <a:lnTo>
                    <a:pt x="3116917" y="589588"/>
                  </a:lnTo>
                  <a:lnTo>
                    <a:pt x="3115097" y="599600"/>
                  </a:lnTo>
                  <a:lnTo>
                    <a:pt x="3112886" y="609482"/>
                  </a:lnTo>
                  <a:lnTo>
                    <a:pt x="3110545" y="619233"/>
                  </a:lnTo>
                  <a:lnTo>
                    <a:pt x="3107814" y="628985"/>
                  </a:lnTo>
                  <a:lnTo>
                    <a:pt x="3104953" y="638736"/>
                  </a:lnTo>
                  <a:lnTo>
                    <a:pt x="3101962" y="648228"/>
                  </a:lnTo>
                  <a:lnTo>
                    <a:pt x="3098581" y="657590"/>
                  </a:lnTo>
                  <a:lnTo>
                    <a:pt x="3095070" y="666951"/>
                  </a:lnTo>
                  <a:lnTo>
                    <a:pt x="3091299" y="676053"/>
                  </a:lnTo>
                  <a:lnTo>
                    <a:pt x="3087267" y="685154"/>
                  </a:lnTo>
                  <a:lnTo>
                    <a:pt x="3083106" y="694126"/>
                  </a:lnTo>
                  <a:lnTo>
                    <a:pt x="3078685" y="702967"/>
                  </a:lnTo>
                  <a:lnTo>
                    <a:pt x="3074133" y="711678"/>
                  </a:lnTo>
                  <a:lnTo>
                    <a:pt x="3069322" y="720260"/>
                  </a:lnTo>
                  <a:lnTo>
                    <a:pt x="3064250" y="728711"/>
                  </a:lnTo>
                  <a:lnTo>
                    <a:pt x="3059048" y="737163"/>
                  </a:lnTo>
                  <a:lnTo>
                    <a:pt x="3053717" y="745354"/>
                  </a:lnTo>
                  <a:lnTo>
                    <a:pt x="3048125" y="753415"/>
                  </a:lnTo>
                  <a:lnTo>
                    <a:pt x="3042273" y="761347"/>
                  </a:lnTo>
                  <a:lnTo>
                    <a:pt x="3036291" y="769018"/>
                  </a:lnTo>
                  <a:lnTo>
                    <a:pt x="3030179" y="776689"/>
                  </a:lnTo>
                  <a:lnTo>
                    <a:pt x="3023807" y="784100"/>
                  </a:lnTo>
                  <a:lnTo>
                    <a:pt x="3017305" y="791512"/>
                  </a:lnTo>
                  <a:lnTo>
                    <a:pt x="3010673" y="798663"/>
                  </a:lnTo>
                  <a:lnTo>
                    <a:pt x="3003910" y="805684"/>
                  </a:lnTo>
                  <a:lnTo>
                    <a:pt x="2996888" y="812445"/>
                  </a:lnTo>
                  <a:lnTo>
                    <a:pt x="2989736" y="819076"/>
                  </a:lnTo>
                  <a:lnTo>
                    <a:pt x="2982323" y="825577"/>
                  </a:lnTo>
                  <a:lnTo>
                    <a:pt x="2974911" y="831948"/>
                  </a:lnTo>
                  <a:lnTo>
                    <a:pt x="2967239" y="838059"/>
                  </a:lnTo>
                  <a:lnTo>
                    <a:pt x="2959566" y="844040"/>
                  </a:lnTo>
                  <a:lnTo>
                    <a:pt x="2951634" y="849761"/>
                  </a:lnTo>
                  <a:lnTo>
                    <a:pt x="2943571" y="855352"/>
                  </a:lnTo>
                  <a:lnTo>
                    <a:pt x="2935378" y="860813"/>
                  </a:lnTo>
                  <a:lnTo>
                    <a:pt x="2927056" y="866014"/>
                  </a:lnTo>
                  <a:lnTo>
                    <a:pt x="2918473" y="871085"/>
                  </a:lnTo>
                  <a:lnTo>
                    <a:pt x="2909760" y="875896"/>
                  </a:lnTo>
                  <a:lnTo>
                    <a:pt x="2901047" y="880446"/>
                  </a:lnTo>
                  <a:lnTo>
                    <a:pt x="2892204" y="884867"/>
                  </a:lnTo>
                  <a:lnTo>
                    <a:pt x="2883231" y="889028"/>
                  </a:lnTo>
                  <a:lnTo>
                    <a:pt x="2874128" y="893058"/>
                  </a:lnTo>
                  <a:lnTo>
                    <a:pt x="2865025" y="896829"/>
                  </a:lnTo>
                  <a:lnTo>
                    <a:pt x="2855662" y="900340"/>
                  </a:lnTo>
                  <a:lnTo>
                    <a:pt x="2846299" y="903590"/>
                  </a:lnTo>
                  <a:lnTo>
                    <a:pt x="2836806" y="906711"/>
                  </a:lnTo>
                  <a:lnTo>
                    <a:pt x="2827183" y="909571"/>
                  </a:lnTo>
                  <a:lnTo>
                    <a:pt x="2817430" y="912302"/>
                  </a:lnTo>
                  <a:lnTo>
                    <a:pt x="2807677" y="914642"/>
                  </a:lnTo>
                  <a:lnTo>
                    <a:pt x="2797794" y="916852"/>
                  </a:lnTo>
                  <a:lnTo>
                    <a:pt x="2787780" y="918673"/>
                  </a:lnTo>
                  <a:lnTo>
                    <a:pt x="2777767" y="920363"/>
                  </a:lnTo>
                  <a:lnTo>
                    <a:pt x="2767494" y="921793"/>
                  </a:lnTo>
                  <a:lnTo>
                    <a:pt x="2757351" y="922963"/>
                  </a:lnTo>
                  <a:lnTo>
                    <a:pt x="2747077" y="923874"/>
                  </a:lnTo>
                  <a:lnTo>
                    <a:pt x="2736674" y="924524"/>
                  </a:lnTo>
                  <a:lnTo>
                    <a:pt x="2726271" y="924914"/>
                  </a:lnTo>
                  <a:lnTo>
                    <a:pt x="2715737" y="925044"/>
                  </a:lnTo>
                  <a:lnTo>
                    <a:pt x="2705204" y="924914"/>
                  </a:lnTo>
                  <a:lnTo>
                    <a:pt x="2694800" y="924524"/>
                  </a:lnTo>
                  <a:lnTo>
                    <a:pt x="2684397" y="923874"/>
                  </a:lnTo>
                  <a:lnTo>
                    <a:pt x="2674124" y="922963"/>
                  </a:lnTo>
                  <a:lnTo>
                    <a:pt x="2663850" y="921793"/>
                  </a:lnTo>
                  <a:lnTo>
                    <a:pt x="2653707" y="920363"/>
                  </a:lnTo>
                  <a:lnTo>
                    <a:pt x="2643694" y="918673"/>
                  </a:lnTo>
                  <a:lnTo>
                    <a:pt x="2633681" y="916852"/>
                  </a:lnTo>
                  <a:lnTo>
                    <a:pt x="2623797" y="914642"/>
                  </a:lnTo>
                  <a:lnTo>
                    <a:pt x="2614044" y="912302"/>
                  </a:lnTo>
                  <a:lnTo>
                    <a:pt x="2604291" y="909571"/>
                  </a:lnTo>
                  <a:lnTo>
                    <a:pt x="2594668" y="906711"/>
                  </a:lnTo>
                  <a:lnTo>
                    <a:pt x="2585175" y="903590"/>
                  </a:lnTo>
                  <a:lnTo>
                    <a:pt x="2575812" y="900340"/>
                  </a:lnTo>
                  <a:lnTo>
                    <a:pt x="2566449" y="896829"/>
                  </a:lnTo>
                  <a:lnTo>
                    <a:pt x="2557346" y="893058"/>
                  </a:lnTo>
                  <a:lnTo>
                    <a:pt x="2548243" y="889028"/>
                  </a:lnTo>
                  <a:lnTo>
                    <a:pt x="2539270" y="884867"/>
                  </a:lnTo>
                  <a:lnTo>
                    <a:pt x="2530427" y="880446"/>
                  </a:lnTo>
                  <a:lnTo>
                    <a:pt x="2521714" y="875896"/>
                  </a:lnTo>
                  <a:lnTo>
                    <a:pt x="2513131" y="871085"/>
                  </a:lnTo>
                  <a:lnTo>
                    <a:pt x="2504549" y="866014"/>
                  </a:lnTo>
                  <a:lnTo>
                    <a:pt x="2496226" y="860813"/>
                  </a:lnTo>
                  <a:lnTo>
                    <a:pt x="2488033" y="855352"/>
                  </a:lnTo>
                  <a:lnTo>
                    <a:pt x="2479971" y="849761"/>
                  </a:lnTo>
                  <a:lnTo>
                    <a:pt x="2472038" y="844040"/>
                  </a:lnTo>
                  <a:lnTo>
                    <a:pt x="2464366" y="838059"/>
                  </a:lnTo>
                  <a:lnTo>
                    <a:pt x="2456693" y="831948"/>
                  </a:lnTo>
                  <a:lnTo>
                    <a:pt x="2449281" y="825577"/>
                  </a:lnTo>
                  <a:lnTo>
                    <a:pt x="2441868" y="819076"/>
                  </a:lnTo>
                  <a:lnTo>
                    <a:pt x="2434716" y="812445"/>
                  </a:lnTo>
                  <a:lnTo>
                    <a:pt x="2427694" y="805684"/>
                  </a:lnTo>
                  <a:lnTo>
                    <a:pt x="2420932" y="798663"/>
                  </a:lnTo>
                  <a:lnTo>
                    <a:pt x="2414299" y="791512"/>
                  </a:lnTo>
                  <a:lnTo>
                    <a:pt x="2407797" y="784100"/>
                  </a:lnTo>
                  <a:lnTo>
                    <a:pt x="2401425" y="776689"/>
                  </a:lnTo>
                  <a:lnTo>
                    <a:pt x="2395313" y="769018"/>
                  </a:lnTo>
                  <a:lnTo>
                    <a:pt x="2389331" y="761347"/>
                  </a:lnTo>
                  <a:lnTo>
                    <a:pt x="2383479" y="753415"/>
                  </a:lnTo>
                  <a:lnTo>
                    <a:pt x="2377888" y="745354"/>
                  </a:lnTo>
                  <a:lnTo>
                    <a:pt x="2372556" y="737163"/>
                  </a:lnTo>
                  <a:lnTo>
                    <a:pt x="2367354" y="728711"/>
                  </a:lnTo>
                  <a:lnTo>
                    <a:pt x="2362283" y="720260"/>
                  </a:lnTo>
                  <a:lnTo>
                    <a:pt x="2357471" y="711678"/>
                  </a:lnTo>
                  <a:lnTo>
                    <a:pt x="2352920" y="702967"/>
                  </a:lnTo>
                  <a:lnTo>
                    <a:pt x="2348498" y="694126"/>
                  </a:lnTo>
                  <a:lnTo>
                    <a:pt x="2344337" y="685154"/>
                  </a:lnTo>
                  <a:lnTo>
                    <a:pt x="2340305" y="676053"/>
                  </a:lnTo>
                  <a:lnTo>
                    <a:pt x="2336534" y="666951"/>
                  </a:lnTo>
                  <a:lnTo>
                    <a:pt x="2333023" y="657590"/>
                  </a:lnTo>
                  <a:lnTo>
                    <a:pt x="2329772" y="648228"/>
                  </a:lnTo>
                  <a:lnTo>
                    <a:pt x="2326651" y="638736"/>
                  </a:lnTo>
                  <a:lnTo>
                    <a:pt x="2323790" y="628985"/>
                  </a:lnTo>
                  <a:lnTo>
                    <a:pt x="2321059" y="619233"/>
                  </a:lnTo>
                  <a:lnTo>
                    <a:pt x="2318718" y="609482"/>
                  </a:lnTo>
                  <a:lnTo>
                    <a:pt x="2316508" y="599600"/>
                  </a:lnTo>
                  <a:lnTo>
                    <a:pt x="2314687" y="589588"/>
                  </a:lnTo>
                  <a:lnTo>
                    <a:pt x="2312997" y="579577"/>
                  </a:lnTo>
                  <a:lnTo>
                    <a:pt x="2311566" y="569435"/>
                  </a:lnTo>
                  <a:lnTo>
                    <a:pt x="2310396" y="559163"/>
                  </a:lnTo>
                  <a:lnTo>
                    <a:pt x="2309486" y="548892"/>
                  </a:lnTo>
                  <a:lnTo>
                    <a:pt x="2308835" y="538490"/>
                  </a:lnTo>
                  <a:lnTo>
                    <a:pt x="2308445" y="528088"/>
                  </a:lnTo>
                  <a:lnTo>
                    <a:pt x="2308315" y="517556"/>
                  </a:lnTo>
                  <a:lnTo>
                    <a:pt x="2308445" y="507025"/>
                  </a:lnTo>
                  <a:lnTo>
                    <a:pt x="2308835" y="496623"/>
                  </a:lnTo>
                  <a:lnTo>
                    <a:pt x="2309486" y="486221"/>
                  </a:lnTo>
                  <a:lnTo>
                    <a:pt x="2310396" y="475949"/>
                  </a:lnTo>
                  <a:lnTo>
                    <a:pt x="2311566" y="465678"/>
                  </a:lnTo>
                  <a:lnTo>
                    <a:pt x="2312997" y="455536"/>
                  </a:lnTo>
                  <a:lnTo>
                    <a:pt x="2314687" y="445524"/>
                  </a:lnTo>
                  <a:lnTo>
                    <a:pt x="2316508" y="435513"/>
                  </a:lnTo>
                  <a:lnTo>
                    <a:pt x="2318718" y="425631"/>
                  </a:lnTo>
                  <a:lnTo>
                    <a:pt x="2321059" y="415880"/>
                  </a:lnTo>
                  <a:lnTo>
                    <a:pt x="2323790" y="406128"/>
                  </a:lnTo>
                  <a:lnTo>
                    <a:pt x="2326651" y="396506"/>
                  </a:lnTo>
                  <a:lnTo>
                    <a:pt x="2329772" y="387015"/>
                  </a:lnTo>
                  <a:lnTo>
                    <a:pt x="2333023" y="377653"/>
                  </a:lnTo>
                  <a:lnTo>
                    <a:pt x="2336534" y="368292"/>
                  </a:lnTo>
                  <a:lnTo>
                    <a:pt x="2340305" y="359060"/>
                  </a:lnTo>
                  <a:lnTo>
                    <a:pt x="2344337" y="350089"/>
                  </a:lnTo>
                  <a:lnTo>
                    <a:pt x="2348498" y="341117"/>
                  </a:lnTo>
                  <a:lnTo>
                    <a:pt x="2352920" y="332276"/>
                  </a:lnTo>
                  <a:lnTo>
                    <a:pt x="2357471" y="323564"/>
                  </a:lnTo>
                  <a:lnTo>
                    <a:pt x="2362283" y="314983"/>
                  </a:lnTo>
                  <a:lnTo>
                    <a:pt x="2367354" y="306401"/>
                  </a:lnTo>
                  <a:lnTo>
                    <a:pt x="2372556" y="298080"/>
                  </a:lnTo>
                  <a:lnTo>
                    <a:pt x="2377888" y="289889"/>
                  </a:lnTo>
                  <a:lnTo>
                    <a:pt x="2383479" y="281827"/>
                  </a:lnTo>
                  <a:lnTo>
                    <a:pt x="2389331" y="273896"/>
                  </a:lnTo>
                  <a:lnTo>
                    <a:pt x="2395313" y="266225"/>
                  </a:lnTo>
                  <a:lnTo>
                    <a:pt x="2401425" y="258553"/>
                  </a:lnTo>
                  <a:lnTo>
                    <a:pt x="2407797" y="251012"/>
                  </a:lnTo>
                  <a:lnTo>
                    <a:pt x="2414299" y="243731"/>
                  </a:lnTo>
                  <a:lnTo>
                    <a:pt x="2420932" y="236580"/>
                  </a:lnTo>
                  <a:lnTo>
                    <a:pt x="2427694" y="229559"/>
                  </a:lnTo>
                  <a:lnTo>
                    <a:pt x="2434716" y="222798"/>
                  </a:lnTo>
                  <a:lnTo>
                    <a:pt x="2441868" y="216166"/>
                  </a:lnTo>
                  <a:lnTo>
                    <a:pt x="2449281" y="209535"/>
                  </a:lnTo>
                  <a:lnTo>
                    <a:pt x="2456693" y="203164"/>
                  </a:lnTo>
                  <a:lnTo>
                    <a:pt x="2464366" y="197053"/>
                  </a:lnTo>
                  <a:lnTo>
                    <a:pt x="2472038" y="191072"/>
                  </a:lnTo>
                  <a:lnTo>
                    <a:pt x="2479971" y="185221"/>
                  </a:lnTo>
                  <a:lnTo>
                    <a:pt x="2488033" y="179630"/>
                  </a:lnTo>
                  <a:lnTo>
                    <a:pt x="2496226" y="174300"/>
                  </a:lnTo>
                  <a:lnTo>
                    <a:pt x="2504549" y="169099"/>
                  </a:lnTo>
                  <a:lnTo>
                    <a:pt x="2513131" y="164028"/>
                  </a:lnTo>
                  <a:lnTo>
                    <a:pt x="2521714" y="159217"/>
                  </a:lnTo>
                  <a:lnTo>
                    <a:pt x="2530427" y="154666"/>
                  </a:lnTo>
                  <a:lnTo>
                    <a:pt x="2539270" y="150246"/>
                  </a:lnTo>
                  <a:lnTo>
                    <a:pt x="2548243" y="146085"/>
                  </a:lnTo>
                  <a:lnTo>
                    <a:pt x="2557346" y="142054"/>
                  </a:lnTo>
                  <a:lnTo>
                    <a:pt x="2566449" y="138284"/>
                  </a:lnTo>
                  <a:lnTo>
                    <a:pt x="2575812" y="134773"/>
                  </a:lnTo>
                  <a:lnTo>
                    <a:pt x="2585175" y="131392"/>
                  </a:lnTo>
                  <a:lnTo>
                    <a:pt x="2594668" y="128402"/>
                  </a:lnTo>
                  <a:lnTo>
                    <a:pt x="2604291" y="125541"/>
                  </a:lnTo>
                  <a:lnTo>
                    <a:pt x="2614044" y="122811"/>
                  </a:lnTo>
                  <a:lnTo>
                    <a:pt x="2623797" y="120471"/>
                  </a:lnTo>
                  <a:lnTo>
                    <a:pt x="2633681" y="118260"/>
                  </a:lnTo>
                  <a:lnTo>
                    <a:pt x="2643694" y="116440"/>
                  </a:lnTo>
                  <a:lnTo>
                    <a:pt x="2653707" y="114750"/>
                  </a:lnTo>
                  <a:lnTo>
                    <a:pt x="2663850" y="113319"/>
                  </a:lnTo>
                  <a:lnTo>
                    <a:pt x="2674124" y="112149"/>
                  </a:lnTo>
                  <a:lnTo>
                    <a:pt x="2684397" y="111239"/>
                  </a:lnTo>
                  <a:lnTo>
                    <a:pt x="2694800" y="110589"/>
                  </a:lnTo>
                  <a:lnTo>
                    <a:pt x="2705204" y="110199"/>
                  </a:lnTo>
                  <a:lnTo>
                    <a:pt x="2715737" y="110069"/>
                  </a:lnTo>
                  <a:close/>
                  <a:moveTo>
                    <a:pt x="2715737" y="65719"/>
                  </a:moveTo>
                  <a:lnTo>
                    <a:pt x="2704153" y="65979"/>
                  </a:lnTo>
                  <a:lnTo>
                    <a:pt x="2692570" y="66370"/>
                  </a:lnTo>
                  <a:lnTo>
                    <a:pt x="2680986" y="67151"/>
                  </a:lnTo>
                  <a:lnTo>
                    <a:pt x="2669663" y="68062"/>
                  </a:lnTo>
                  <a:lnTo>
                    <a:pt x="2658339" y="69363"/>
                  </a:lnTo>
                  <a:lnTo>
                    <a:pt x="2647016" y="70925"/>
                  </a:lnTo>
                  <a:lnTo>
                    <a:pt x="2635823" y="72877"/>
                  </a:lnTo>
                  <a:lnTo>
                    <a:pt x="2624760" y="74959"/>
                  </a:lnTo>
                  <a:lnTo>
                    <a:pt x="2613827" y="77301"/>
                  </a:lnTo>
                  <a:lnTo>
                    <a:pt x="2603024" y="80034"/>
                  </a:lnTo>
                  <a:lnTo>
                    <a:pt x="2592221" y="82897"/>
                  </a:lnTo>
                  <a:lnTo>
                    <a:pt x="2581549" y="86151"/>
                  </a:lnTo>
                  <a:lnTo>
                    <a:pt x="2571006" y="89534"/>
                  </a:lnTo>
                  <a:lnTo>
                    <a:pt x="2560594" y="93178"/>
                  </a:lnTo>
                  <a:lnTo>
                    <a:pt x="2550312" y="97212"/>
                  </a:lnTo>
                  <a:lnTo>
                    <a:pt x="2540030" y="101377"/>
                  </a:lnTo>
                  <a:lnTo>
                    <a:pt x="2530008" y="105671"/>
                  </a:lnTo>
                  <a:lnTo>
                    <a:pt x="2520116" y="110356"/>
                  </a:lnTo>
                  <a:lnTo>
                    <a:pt x="2510224" y="115302"/>
                  </a:lnTo>
                  <a:lnTo>
                    <a:pt x="2500593" y="120377"/>
                  </a:lnTo>
                  <a:lnTo>
                    <a:pt x="2491092" y="125712"/>
                  </a:lnTo>
                  <a:lnTo>
                    <a:pt x="2481721" y="131308"/>
                  </a:lnTo>
                  <a:lnTo>
                    <a:pt x="2472480" y="137034"/>
                  </a:lnTo>
                  <a:lnTo>
                    <a:pt x="2463369" y="143021"/>
                  </a:lnTo>
                  <a:lnTo>
                    <a:pt x="2454389" y="149267"/>
                  </a:lnTo>
                  <a:lnTo>
                    <a:pt x="2445668" y="155644"/>
                  </a:lnTo>
                  <a:lnTo>
                    <a:pt x="2437078" y="162281"/>
                  </a:lnTo>
                  <a:lnTo>
                    <a:pt x="2428618" y="169048"/>
                  </a:lnTo>
                  <a:lnTo>
                    <a:pt x="2420288" y="176076"/>
                  </a:lnTo>
                  <a:lnTo>
                    <a:pt x="2412219" y="183233"/>
                  </a:lnTo>
                  <a:lnTo>
                    <a:pt x="2404279" y="190651"/>
                  </a:lnTo>
                  <a:lnTo>
                    <a:pt x="2396470" y="198199"/>
                  </a:lnTo>
                  <a:lnTo>
                    <a:pt x="2388921" y="206007"/>
                  </a:lnTo>
                  <a:lnTo>
                    <a:pt x="2381502" y="214076"/>
                  </a:lnTo>
                  <a:lnTo>
                    <a:pt x="2374344" y="222144"/>
                  </a:lnTo>
                  <a:lnTo>
                    <a:pt x="2367316" y="230473"/>
                  </a:lnTo>
                  <a:lnTo>
                    <a:pt x="2360548" y="238932"/>
                  </a:lnTo>
                  <a:lnTo>
                    <a:pt x="2353910" y="247521"/>
                  </a:lnTo>
                  <a:lnTo>
                    <a:pt x="2347532" y="256240"/>
                  </a:lnTo>
                  <a:lnTo>
                    <a:pt x="2341285" y="265220"/>
                  </a:lnTo>
                  <a:lnTo>
                    <a:pt x="2335298" y="274329"/>
                  </a:lnTo>
                  <a:lnTo>
                    <a:pt x="2329571" y="283569"/>
                  </a:lnTo>
                  <a:lnTo>
                    <a:pt x="2323975" y="292939"/>
                  </a:lnTo>
                  <a:lnTo>
                    <a:pt x="2318638" y="302439"/>
                  </a:lnTo>
                  <a:lnTo>
                    <a:pt x="2313562" y="312069"/>
                  </a:lnTo>
                  <a:lnTo>
                    <a:pt x="2308616" y="321960"/>
                  </a:lnTo>
                  <a:lnTo>
                    <a:pt x="2304061" y="331850"/>
                  </a:lnTo>
                  <a:lnTo>
                    <a:pt x="2299636" y="341871"/>
                  </a:lnTo>
                  <a:lnTo>
                    <a:pt x="2295471" y="352151"/>
                  </a:lnTo>
                  <a:lnTo>
                    <a:pt x="2291436" y="362432"/>
                  </a:lnTo>
                  <a:lnTo>
                    <a:pt x="2287792" y="372843"/>
                  </a:lnTo>
                  <a:lnTo>
                    <a:pt x="2284408" y="383384"/>
                  </a:lnTo>
                  <a:lnTo>
                    <a:pt x="2281154" y="394056"/>
                  </a:lnTo>
                  <a:lnTo>
                    <a:pt x="2278291" y="404857"/>
                  </a:lnTo>
                  <a:lnTo>
                    <a:pt x="2275688" y="415658"/>
                  </a:lnTo>
                  <a:lnTo>
                    <a:pt x="2273215" y="426590"/>
                  </a:lnTo>
                  <a:lnTo>
                    <a:pt x="2271132" y="437652"/>
                  </a:lnTo>
                  <a:lnTo>
                    <a:pt x="2269310" y="448843"/>
                  </a:lnTo>
                  <a:lnTo>
                    <a:pt x="2267618" y="460165"/>
                  </a:lnTo>
                  <a:lnTo>
                    <a:pt x="2266316" y="471487"/>
                  </a:lnTo>
                  <a:lnTo>
                    <a:pt x="2265405" y="482809"/>
                  </a:lnTo>
                  <a:lnTo>
                    <a:pt x="2264624" y="494391"/>
                  </a:lnTo>
                  <a:lnTo>
                    <a:pt x="2264234" y="505974"/>
                  </a:lnTo>
                  <a:lnTo>
                    <a:pt x="2264104" y="517556"/>
                  </a:lnTo>
                  <a:lnTo>
                    <a:pt x="2264234" y="529138"/>
                  </a:lnTo>
                  <a:lnTo>
                    <a:pt x="2264624" y="540720"/>
                  </a:lnTo>
                  <a:lnTo>
                    <a:pt x="2265405" y="552303"/>
                  </a:lnTo>
                  <a:lnTo>
                    <a:pt x="2266316" y="563624"/>
                  </a:lnTo>
                  <a:lnTo>
                    <a:pt x="2267618" y="574946"/>
                  </a:lnTo>
                  <a:lnTo>
                    <a:pt x="2269310" y="586268"/>
                  </a:lnTo>
                  <a:lnTo>
                    <a:pt x="2271132" y="597460"/>
                  </a:lnTo>
                  <a:lnTo>
                    <a:pt x="2273215" y="608522"/>
                  </a:lnTo>
                  <a:lnTo>
                    <a:pt x="2275688" y="619453"/>
                  </a:lnTo>
                  <a:lnTo>
                    <a:pt x="2278291" y="630255"/>
                  </a:lnTo>
                  <a:lnTo>
                    <a:pt x="2281154" y="641186"/>
                  </a:lnTo>
                  <a:lnTo>
                    <a:pt x="2284408" y="651858"/>
                  </a:lnTo>
                  <a:lnTo>
                    <a:pt x="2287792" y="662399"/>
                  </a:lnTo>
                  <a:lnTo>
                    <a:pt x="2291436" y="672810"/>
                  </a:lnTo>
                  <a:lnTo>
                    <a:pt x="2295471" y="683090"/>
                  </a:lnTo>
                  <a:lnTo>
                    <a:pt x="2299636" y="693371"/>
                  </a:lnTo>
                  <a:lnTo>
                    <a:pt x="2304061" y="703392"/>
                  </a:lnTo>
                  <a:lnTo>
                    <a:pt x="2308616" y="713282"/>
                  </a:lnTo>
                  <a:lnTo>
                    <a:pt x="2313562" y="723173"/>
                  </a:lnTo>
                  <a:lnTo>
                    <a:pt x="2318638" y="732803"/>
                  </a:lnTo>
                  <a:lnTo>
                    <a:pt x="2323975" y="742303"/>
                  </a:lnTo>
                  <a:lnTo>
                    <a:pt x="2329571" y="751673"/>
                  </a:lnTo>
                  <a:lnTo>
                    <a:pt x="2335298" y="760913"/>
                  </a:lnTo>
                  <a:lnTo>
                    <a:pt x="2341285" y="770022"/>
                  </a:lnTo>
                  <a:lnTo>
                    <a:pt x="2347532" y="779002"/>
                  </a:lnTo>
                  <a:lnTo>
                    <a:pt x="2353910" y="787721"/>
                  </a:lnTo>
                  <a:lnTo>
                    <a:pt x="2360548" y="796310"/>
                  </a:lnTo>
                  <a:lnTo>
                    <a:pt x="2367316" y="804769"/>
                  </a:lnTo>
                  <a:lnTo>
                    <a:pt x="2374344" y="813098"/>
                  </a:lnTo>
                  <a:lnTo>
                    <a:pt x="2381502" y="821166"/>
                  </a:lnTo>
                  <a:lnTo>
                    <a:pt x="2388921" y="829105"/>
                  </a:lnTo>
                  <a:lnTo>
                    <a:pt x="2396470" y="836913"/>
                  </a:lnTo>
                  <a:lnTo>
                    <a:pt x="2404279" y="844461"/>
                  </a:lnTo>
                  <a:lnTo>
                    <a:pt x="2412219" y="851878"/>
                  </a:lnTo>
                  <a:lnTo>
                    <a:pt x="2420288" y="859036"/>
                  </a:lnTo>
                  <a:lnTo>
                    <a:pt x="2428618" y="866063"/>
                  </a:lnTo>
                  <a:lnTo>
                    <a:pt x="2437078" y="872831"/>
                  </a:lnTo>
                  <a:lnTo>
                    <a:pt x="2445668" y="879468"/>
                  </a:lnTo>
                  <a:lnTo>
                    <a:pt x="2454389" y="885844"/>
                  </a:lnTo>
                  <a:lnTo>
                    <a:pt x="2463369" y="892091"/>
                  </a:lnTo>
                  <a:lnTo>
                    <a:pt x="2472480" y="898077"/>
                  </a:lnTo>
                  <a:lnTo>
                    <a:pt x="2481721" y="903803"/>
                  </a:lnTo>
                  <a:lnTo>
                    <a:pt x="2491092" y="909399"/>
                  </a:lnTo>
                  <a:lnTo>
                    <a:pt x="2500593" y="914735"/>
                  </a:lnTo>
                  <a:lnTo>
                    <a:pt x="2510224" y="919810"/>
                  </a:lnTo>
                  <a:lnTo>
                    <a:pt x="2520116" y="924755"/>
                  </a:lnTo>
                  <a:lnTo>
                    <a:pt x="2530008" y="929310"/>
                  </a:lnTo>
                  <a:lnTo>
                    <a:pt x="2540030" y="933735"/>
                  </a:lnTo>
                  <a:lnTo>
                    <a:pt x="2550312" y="937899"/>
                  </a:lnTo>
                  <a:lnTo>
                    <a:pt x="2560594" y="941933"/>
                  </a:lnTo>
                  <a:lnTo>
                    <a:pt x="2571006" y="945577"/>
                  </a:lnTo>
                  <a:lnTo>
                    <a:pt x="2581549" y="948961"/>
                  </a:lnTo>
                  <a:lnTo>
                    <a:pt x="2592221" y="952214"/>
                  </a:lnTo>
                  <a:lnTo>
                    <a:pt x="2603024" y="955077"/>
                  </a:lnTo>
                  <a:lnTo>
                    <a:pt x="2613827" y="957680"/>
                  </a:lnTo>
                  <a:lnTo>
                    <a:pt x="2624760" y="960153"/>
                  </a:lnTo>
                  <a:lnTo>
                    <a:pt x="2635823" y="962235"/>
                  </a:lnTo>
                  <a:lnTo>
                    <a:pt x="2647016" y="964057"/>
                  </a:lnTo>
                  <a:lnTo>
                    <a:pt x="2658339" y="965749"/>
                  </a:lnTo>
                  <a:lnTo>
                    <a:pt x="2669663" y="967050"/>
                  </a:lnTo>
                  <a:lnTo>
                    <a:pt x="2680986" y="967961"/>
                  </a:lnTo>
                  <a:lnTo>
                    <a:pt x="2692570" y="968742"/>
                  </a:lnTo>
                  <a:lnTo>
                    <a:pt x="2704153" y="969132"/>
                  </a:lnTo>
                  <a:lnTo>
                    <a:pt x="2715737" y="969262"/>
                  </a:lnTo>
                  <a:lnTo>
                    <a:pt x="2727321" y="969132"/>
                  </a:lnTo>
                  <a:lnTo>
                    <a:pt x="2738904" y="968742"/>
                  </a:lnTo>
                  <a:lnTo>
                    <a:pt x="2750488" y="967961"/>
                  </a:lnTo>
                  <a:lnTo>
                    <a:pt x="2761811" y="967050"/>
                  </a:lnTo>
                  <a:lnTo>
                    <a:pt x="2773135" y="965749"/>
                  </a:lnTo>
                  <a:lnTo>
                    <a:pt x="2784458" y="964057"/>
                  </a:lnTo>
                  <a:lnTo>
                    <a:pt x="2795651" y="962235"/>
                  </a:lnTo>
                  <a:lnTo>
                    <a:pt x="2806714" y="960153"/>
                  </a:lnTo>
                  <a:lnTo>
                    <a:pt x="2817647" y="957680"/>
                  </a:lnTo>
                  <a:lnTo>
                    <a:pt x="2828450" y="955077"/>
                  </a:lnTo>
                  <a:lnTo>
                    <a:pt x="2839253" y="952214"/>
                  </a:lnTo>
                  <a:lnTo>
                    <a:pt x="2849925" y="948961"/>
                  </a:lnTo>
                  <a:lnTo>
                    <a:pt x="2860468" y="945577"/>
                  </a:lnTo>
                  <a:lnTo>
                    <a:pt x="2870880" y="941933"/>
                  </a:lnTo>
                  <a:lnTo>
                    <a:pt x="2881162" y="937899"/>
                  </a:lnTo>
                  <a:lnTo>
                    <a:pt x="2891445" y="933735"/>
                  </a:lnTo>
                  <a:lnTo>
                    <a:pt x="2901466" y="929310"/>
                  </a:lnTo>
                  <a:lnTo>
                    <a:pt x="2911358" y="924755"/>
                  </a:lnTo>
                  <a:lnTo>
                    <a:pt x="2921380" y="919810"/>
                  </a:lnTo>
                  <a:lnTo>
                    <a:pt x="2931011" y="914735"/>
                  </a:lnTo>
                  <a:lnTo>
                    <a:pt x="2940512" y="909399"/>
                  </a:lnTo>
                  <a:lnTo>
                    <a:pt x="2949884" y="903803"/>
                  </a:lnTo>
                  <a:lnTo>
                    <a:pt x="2959124" y="898077"/>
                  </a:lnTo>
                  <a:lnTo>
                    <a:pt x="2968235" y="892091"/>
                  </a:lnTo>
                  <a:lnTo>
                    <a:pt x="2977216" y="885844"/>
                  </a:lnTo>
                  <a:lnTo>
                    <a:pt x="2985936" y="879468"/>
                  </a:lnTo>
                  <a:lnTo>
                    <a:pt x="2994526" y="872831"/>
                  </a:lnTo>
                  <a:lnTo>
                    <a:pt x="3002986" y="866063"/>
                  </a:lnTo>
                  <a:lnTo>
                    <a:pt x="3011316" y="859036"/>
                  </a:lnTo>
                  <a:lnTo>
                    <a:pt x="3019386" y="851878"/>
                  </a:lnTo>
                  <a:lnTo>
                    <a:pt x="3027325" y="844461"/>
                  </a:lnTo>
                  <a:lnTo>
                    <a:pt x="3035134" y="836913"/>
                  </a:lnTo>
                  <a:lnTo>
                    <a:pt x="3042683" y="829105"/>
                  </a:lnTo>
                  <a:lnTo>
                    <a:pt x="3050102" y="821166"/>
                  </a:lnTo>
                  <a:lnTo>
                    <a:pt x="3057260" y="813098"/>
                  </a:lnTo>
                  <a:lnTo>
                    <a:pt x="3064289" y="804769"/>
                  </a:lnTo>
                  <a:lnTo>
                    <a:pt x="3071057" y="796310"/>
                  </a:lnTo>
                  <a:lnTo>
                    <a:pt x="3077694" y="787721"/>
                  </a:lnTo>
                  <a:lnTo>
                    <a:pt x="3084072" y="779002"/>
                  </a:lnTo>
                  <a:lnTo>
                    <a:pt x="3090319" y="770022"/>
                  </a:lnTo>
                  <a:lnTo>
                    <a:pt x="3096306" y="760913"/>
                  </a:lnTo>
                  <a:lnTo>
                    <a:pt x="3102033" y="751673"/>
                  </a:lnTo>
                  <a:lnTo>
                    <a:pt x="3107630" y="742303"/>
                  </a:lnTo>
                  <a:lnTo>
                    <a:pt x="3112966" y="732803"/>
                  </a:lnTo>
                  <a:lnTo>
                    <a:pt x="3118042" y="723173"/>
                  </a:lnTo>
                  <a:lnTo>
                    <a:pt x="3122988" y="713282"/>
                  </a:lnTo>
                  <a:lnTo>
                    <a:pt x="3127543" y="703392"/>
                  </a:lnTo>
                  <a:lnTo>
                    <a:pt x="3131968" y="693371"/>
                  </a:lnTo>
                  <a:lnTo>
                    <a:pt x="3136133" y="683090"/>
                  </a:lnTo>
                  <a:lnTo>
                    <a:pt x="3140168" y="672810"/>
                  </a:lnTo>
                  <a:lnTo>
                    <a:pt x="3143812" y="662399"/>
                  </a:lnTo>
                  <a:lnTo>
                    <a:pt x="3147196" y="651858"/>
                  </a:lnTo>
                  <a:lnTo>
                    <a:pt x="3150450" y="641186"/>
                  </a:lnTo>
                  <a:lnTo>
                    <a:pt x="3153314" y="630255"/>
                  </a:lnTo>
                  <a:lnTo>
                    <a:pt x="3156047" y="619453"/>
                  </a:lnTo>
                  <a:lnTo>
                    <a:pt x="3158390" y="608522"/>
                  </a:lnTo>
                  <a:lnTo>
                    <a:pt x="3160472" y="597460"/>
                  </a:lnTo>
                  <a:lnTo>
                    <a:pt x="3162294" y="586268"/>
                  </a:lnTo>
                  <a:lnTo>
                    <a:pt x="3163986" y="574946"/>
                  </a:lnTo>
                  <a:lnTo>
                    <a:pt x="3165288" y="563624"/>
                  </a:lnTo>
                  <a:lnTo>
                    <a:pt x="3166199" y="552303"/>
                  </a:lnTo>
                  <a:lnTo>
                    <a:pt x="3166980" y="540720"/>
                  </a:lnTo>
                  <a:lnTo>
                    <a:pt x="3167370" y="529138"/>
                  </a:lnTo>
                  <a:lnTo>
                    <a:pt x="3167631" y="517556"/>
                  </a:lnTo>
                  <a:lnTo>
                    <a:pt x="3167370" y="505974"/>
                  </a:lnTo>
                  <a:lnTo>
                    <a:pt x="3166980" y="494391"/>
                  </a:lnTo>
                  <a:lnTo>
                    <a:pt x="3166199" y="482809"/>
                  </a:lnTo>
                  <a:lnTo>
                    <a:pt x="3165288" y="471487"/>
                  </a:lnTo>
                  <a:lnTo>
                    <a:pt x="3163986" y="460165"/>
                  </a:lnTo>
                  <a:lnTo>
                    <a:pt x="3162294" y="448843"/>
                  </a:lnTo>
                  <a:lnTo>
                    <a:pt x="3160472" y="437652"/>
                  </a:lnTo>
                  <a:lnTo>
                    <a:pt x="3158390" y="426590"/>
                  </a:lnTo>
                  <a:lnTo>
                    <a:pt x="3156047" y="415658"/>
                  </a:lnTo>
                  <a:lnTo>
                    <a:pt x="3153314" y="404857"/>
                  </a:lnTo>
                  <a:lnTo>
                    <a:pt x="3150450" y="394056"/>
                  </a:lnTo>
                  <a:lnTo>
                    <a:pt x="3147196" y="383384"/>
                  </a:lnTo>
                  <a:lnTo>
                    <a:pt x="3143812" y="372843"/>
                  </a:lnTo>
                  <a:lnTo>
                    <a:pt x="3140168" y="362432"/>
                  </a:lnTo>
                  <a:lnTo>
                    <a:pt x="3136133" y="352151"/>
                  </a:lnTo>
                  <a:lnTo>
                    <a:pt x="3131968" y="341871"/>
                  </a:lnTo>
                  <a:lnTo>
                    <a:pt x="3127543" y="331850"/>
                  </a:lnTo>
                  <a:lnTo>
                    <a:pt x="3122988" y="321960"/>
                  </a:lnTo>
                  <a:lnTo>
                    <a:pt x="3118042" y="312069"/>
                  </a:lnTo>
                  <a:lnTo>
                    <a:pt x="3112966" y="302439"/>
                  </a:lnTo>
                  <a:lnTo>
                    <a:pt x="3107630" y="292939"/>
                  </a:lnTo>
                  <a:lnTo>
                    <a:pt x="3102033" y="283569"/>
                  </a:lnTo>
                  <a:lnTo>
                    <a:pt x="3096306" y="274329"/>
                  </a:lnTo>
                  <a:lnTo>
                    <a:pt x="3090319" y="265220"/>
                  </a:lnTo>
                  <a:lnTo>
                    <a:pt x="3084072" y="256240"/>
                  </a:lnTo>
                  <a:lnTo>
                    <a:pt x="3077694" y="247521"/>
                  </a:lnTo>
                  <a:lnTo>
                    <a:pt x="3071057" y="238932"/>
                  </a:lnTo>
                  <a:lnTo>
                    <a:pt x="3064289" y="230473"/>
                  </a:lnTo>
                  <a:lnTo>
                    <a:pt x="3057260" y="222144"/>
                  </a:lnTo>
                  <a:lnTo>
                    <a:pt x="3050102" y="214076"/>
                  </a:lnTo>
                  <a:lnTo>
                    <a:pt x="3042683" y="206007"/>
                  </a:lnTo>
                  <a:lnTo>
                    <a:pt x="3035134" y="198199"/>
                  </a:lnTo>
                  <a:lnTo>
                    <a:pt x="3027325" y="190651"/>
                  </a:lnTo>
                  <a:lnTo>
                    <a:pt x="3019386" y="183233"/>
                  </a:lnTo>
                  <a:lnTo>
                    <a:pt x="3011316" y="176076"/>
                  </a:lnTo>
                  <a:lnTo>
                    <a:pt x="3002986" y="169048"/>
                  </a:lnTo>
                  <a:lnTo>
                    <a:pt x="2994526" y="162281"/>
                  </a:lnTo>
                  <a:lnTo>
                    <a:pt x="2985936" y="155644"/>
                  </a:lnTo>
                  <a:lnTo>
                    <a:pt x="2977216" y="149267"/>
                  </a:lnTo>
                  <a:lnTo>
                    <a:pt x="2968235" y="143021"/>
                  </a:lnTo>
                  <a:lnTo>
                    <a:pt x="2959124" y="137034"/>
                  </a:lnTo>
                  <a:lnTo>
                    <a:pt x="2949884" y="131308"/>
                  </a:lnTo>
                  <a:lnTo>
                    <a:pt x="2940512" y="125712"/>
                  </a:lnTo>
                  <a:lnTo>
                    <a:pt x="2931011" y="120377"/>
                  </a:lnTo>
                  <a:lnTo>
                    <a:pt x="2921380" y="115302"/>
                  </a:lnTo>
                  <a:lnTo>
                    <a:pt x="2911358" y="110356"/>
                  </a:lnTo>
                  <a:lnTo>
                    <a:pt x="2901466" y="105671"/>
                  </a:lnTo>
                  <a:lnTo>
                    <a:pt x="2891445" y="101377"/>
                  </a:lnTo>
                  <a:lnTo>
                    <a:pt x="2881162" y="97212"/>
                  </a:lnTo>
                  <a:lnTo>
                    <a:pt x="2870880" y="93178"/>
                  </a:lnTo>
                  <a:lnTo>
                    <a:pt x="2860468" y="89534"/>
                  </a:lnTo>
                  <a:lnTo>
                    <a:pt x="2849925" y="86151"/>
                  </a:lnTo>
                  <a:lnTo>
                    <a:pt x="2839253" y="82897"/>
                  </a:lnTo>
                  <a:lnTo>
                    <a:pt x="2828450" y="80034"/>
                  </a:lnTo>
                  <a:lnTo>
                    <a:pt x="2817647" y="77301"/>
                  </a:lnTo>
                  <a:lnTo>
                    <a:pt x="2806714" y="74959"/>
                  </a:lnTo>
                  <a:lnTo>
                    <a:pt x="2795651" y="72877"/>
                  </a:lnTo>
                  <a:lnTo>
                    <a:pt x="2784458" y="70925"/>
                  </a:lnTo>
                  <a:lnTo>
                    <a:pt x="2773135" y="69363"/>
                  </a:lnTo>
                  <a:lnTo>
                    <a:pt x="2761811" y="68062"/>
                  </a:lnTo>
                  <a:lnTo>
                    <a:pt x="2750488" y="67151"/>
                  </a:lnTo>
                  <a:lnTo>
                    <a:pt x="2738904" y="66370"/>
                  </a:lnTo>
                  <a:lnTo>
                    <a:pt x="2727321" y="65979"/>
                  </a:lnTo>
                  <a:lnTo>
                    <a:pt x="2715737" y="65719"/>
                  </a:lnTo>
                  <a:close/>
                  <a:moveTo>
                    <a:pt x="2709099" y="0"/>
                  </a:moveTo>
                  <a:lnTo>
                    <a:pt x="2715737" y="0"/>
                  </a:lnTo>
                  <a:lnTo>
                    <a:pt x="2722375" y="0"/>
                  </a:lnTo>
                  <a:lnTo>
                    <a:pt x="2729143" y="130"/>
                  </a:lnTo>
                  <a:lnTo>
                    <a:pt x="2735781" y="390"/>
                  </a:lnTo>
                  <a:lnTo>
                    <a:pt x="2742419" y="651"/>
                  </a:lnTo>
                  <a:lnTo>
                    <a:pt x="2748926" y="1041"/>
                  </a:lnTo>
                  <a:lnTo>
                    <a:pt x="2755564" y="1431"/>
                  </a:lnTo>
                  <a:lnTo>
                    <a:pt x="2762072" y="1952"/>
                  </a:lnTo>
                  <a:lnTo>
                    <a:pt x="2768579" y="2603"/>
                  </a:lnTo>
                  <a:lnTo>
                    <a:pt x="2775217" y="3383"/>
                  </a:lnTo>
                  <a:lnTo>
                    <a:pt x="2781595" y="4164"/>
                  </a:lnTo>
                  <a:lnTo>
                    <a:pt x="2788103" y="4945"/>
                  </a:lnTo>
                  <a:lnTo>
                    <a:pt x="2794480" y="5986"/>
                  </a:lnTo>
                  <a:lnTo>
                    <a:pt x="2800988" y="6897"/>
                  </a:lnTo>
                  <a:lnTo>
                    <a:pt x="2807365" y="8068"/>
                  </a:lnTo>
                  <a:lnTo>
                    <a:pt x="2813743" y="9240"/>
                  </a:lnTo>
                  <a:lnTo>
                    <a:pt x="2819990" y="10411"/>
                  </a:lnTo>
                  <a:lnTo>
                    <a:pt x="2826368" y="11842"/>
                  </a:lnTo>
                  <a:lnTo>
                    <a:pt x="2832615" y="13274"/>
                  </a:lnTo>
                  <a:lnTo>
                    <a:pt x="2838862" y="14705"/>
                  </a:lnTo>
                  <a:lnTo>
                    <a:pt x="2845110" y="16267"/>
                  </a:lnTo>
                  <a:lnTo>
                    <a:pt x="2851227" y="17829"/>
                  </a:lnTo>
                  <a:lnTo>
                    <a:pt x="2857344" y="19651"/>
                  </a:lnTo>
                  <a:lnTo>
                    <a:pt x="2863592" y="21342"/>
                  </a:lnTo>
                  <a:lnTo>
                    <a:pt x="2869579" y="23164"/>
                  </a:lnTo>
                  <a:lnTo>
                    <a:pt x="2875696" y="25116"/>
                  </a:lnTo>
                  <a:lnTo>
                    <a:pt x="2881683" y="27199"/>
                  </a:lnTo>
                  <a:lnTo>
                    <a:pt x="2887670" y="29281"/>
                  </a:lnTo>
                  <a:lnTo>
                    <a:pt x="2893657" y="31363"/>
                  </a:lnTo>
                  <a:lnTo>
                    <a:pt x="2905501" y="35918"/>
                  </a:lnTo>
                  <a:lnTo>
                    <a:pt x="2917345" y="40603"/>
                  </a:lnTo>
                  <a:lnTo>
                    <a:pt x="2928799" y="45678"/>
                  </a:lnTo>
                  <a:lnTo>
                    <a:pt x="2940252" y="51014"/>
                  </a:lnTo>
                  <a:lnTo>
                    <a:pt x="2951445" y="56610"/>
                  </a:lnTo>
                  <a:lnTo>
                    <a:pt x="2962508" y="62466"/>
                  </a:lnTo>
                  <a:lnTo>
                    <a:pt x="2973441" y="68582"/>
                  </a:lnTo>
                  <a:lnTo>
                    <a:pt x="2984244" y="74829"/>
                  </a:lnTo>
                  <a:lnTo>
                    <a:pt x="2994787" y="81466"/>
                  </a:lnTo>
                  <a:lnTo>
                    <a:pt x="3005199" y="88363"/>
                  </a:lnTo>
                  <a:lnTo>
                    <a:pt x="3015481" y="95391"/>
                  </a:lnTo>
                  <a:lnTo>
                    <a:pt x="3025503" y="102808"/>
                  </a:lnTo>
                  <a:lnTo>
                    <a:pt x="3035394" y="110356"/>
                  </a:lnTo>
                  <a:lnTo>
                    <a:pt x="3045026" y="118165"/>
                  </a:lnTo>
                  <a:lnTo>
                    <a:pt x="3054527" y="126103"/>
                  </a:lnTo>
                  <a:lnTo>
                    <a:pt x="3063898" y="134432"/>
                  </a:lnTo>
                  <a:lnTo>
                    <a:pt x="3072879" y="142891"/>
                  </a:lnTo>
                  <a:lnTo>
                    <a:pt x="3081859" y="151480"/>
                  </a:lnTo>
                  <a:lnTo>
                    <a:pt x="3090449" y="160459"/>
                  </a:lnTo>
                  <a:lnTo>
                    <a:pt x="3098909" y="169439"/>
                  </a:lnTo>
                  <a:lnTo>
                    <a:pt x="3107239" y="178809"/>
                  </a:lnTo>
                  <a:lnTo>
                    <a:pt x="3115179" y="188309"/>
                  </a:lnTo>
                  <a:lnTo>
                    <a:pt x="3122988" y="197939"/>
                  </a:lnTo>
                  <a:lnTo>
                    <a:pt x="3130537" y="207829"/>
                  </a:lnTo>
                  <a:lnTo>
                    <a:pt x="3137956" y="217980"/>
                  </a:lnTo>
                  <a:lnTo>
                    <a:pt x="3144984" y="228261"/>
                  </a:lnTo>
                  <a:lnTo>
                    <a:pt x="3151882" y="238672"/>
                  </a:lnTo>
                  <a:lnTo>
                    <a:pt x="3158520" y="249213"/>
                  </a:lnTo>
                  <a:lnTo>
                    <a:pt x="3164767" y="260014"/>
                  </a:lnTo>
                  <a:lnTo>
                    <a:pt x="3170884" y="270946"/>
                  </a:lnTo>
                  <a:lnTo>
                    <a:pt x="3176741" y="282007"/>
                  </a:lnTo>
                  <a:lnTo>
                    <a:pt x="3182338" y="293199"/>
                  </a:lnTo>
                  <a:lnTo>
                    <a:pt x="3187674" y="304651"/>
                  </a:lnTo>
                  <a:lnTo>
                    <a:pt x="3192750" y="316103"/>
                  </a:lnTo>
                  <a:lnTo>
                    <a:pt x="3197436" y="327816"/>
                  </a:lnTo>
                  <a:lnTo>
                    <a:pt x="3201991" y="339658"/>
                  </a:lnTo>
                  <a:lnTo>
                    <a:pt x="3204074" y="345645"/>
                  </a:lnTo>
                  <a:lnTo>
                    <a:pt x="3206156" y="351631"/>
                  </a:lnTo>
                  <a:lnTo>
                    <a:pt x="3208239" y="357617"/>
                  </a:lnTo>
                  <a:lnTo>
                    <a:pt x="3210191" y="363734"/>
                  </a:lnTo>
                  <a:lnTo>
                    <a:pt x="3212013" y="369720"/>
                  </a:lnTo>
                  <a:lnTo>
                    <a:pt x="3213705" y="375836"/>
                  </a:lnTo>
                  <a:lnTo>
                    <a:pt x="3215527" y="382083"/>
                  </a:lnTo>
                  <a:lnTo>
                    <a:pt x="3217089" y="388199"/>
                  </a:lnTo>
                  <a:lnTo>
                    <a:pt x="3218651" y="394446"/>
                  </a:lnTo>
                  <a:lnTo>
                    <a:pt x="3220082" y="400693"/>
                  </a:lnTo>
                  <a:lnTo>
                    <a:pt x="3221514" y="406939"/>
                  </a:lnTo>
                  <a:lnTo>
                    <a:pt x="3222816" y="413316"/>
                  </a:lnTo>
                  <a:lnTo>
                    <a:pt x="3224117" y="419562"/>
                  </a:lnTo>
                  <a:lnTo>
                    <a:pt x="3225289" y="425939"/>
                  </a:lnTo>
                  <a:lnTo>
                    <a:pt x="3226460" y="432316"/>
                  </a:lnTo>
                  <a:lnTo>
                    <a:pt x="3227371" y="438693"/>
                  </a:lnTo>
                  <a:lnTo>
                    <a:pt x="3228412" y="445200"/>
                  </a:lnTo>
                  <a:lnTo>
                    <a:pt x="3229193" y="451706"/>
                  </a:lnTo>
                  <a:lnTo>
                    <a:pt x="3229974" y="458083"/>
                  </a:lnTo>
                  <a:lnTo>
                    <a:pt x="3230755" y="464590"/>
                  </a:lnTo>
                  <a:lnTo>
                    <a:pt x="3231406" y="471227"/>
                  </a:lnTo>
                  <a:lnTo>
                    <a:pt x="3231926" y="477734"/>
                  </a:lnTo>
                  <a:lnTo>
                    <a:pt x="3232317" y="484371"/>
                  </a:lnTo>
                  <a:lnTo>
                    <a:pt x="3232707" y="490878"/>
                  </a:lnTo>
                  <a:lnTo>
                    <a:pt x="3232968" y="497515"/>
                  </a:lnTo>
                  <a:lnTo>
                    <a:pt x="3233228" y="504152"/>
                  </a:lnTo>
                  <a:lnTo>
                    <a:pt x="3233358" y="510919"/>
                  </a:lnTo>
                  <a:lnTo>
                    <a:pt x="3233358" y="517556"/>
                  </a:lnTo>
                  <a:lnTo>
                    <a:pt x="3233358" y="524193"/>
                  </a:lnTo>
                  <a:lnTo>
                    <a:pt x="3233228" y="530960"/>
                  </a:lnTo>
                  <a:lnTo>
                    <a:pt x="3232968" y="537597"/>
                  </a:lnTo>
                  <a:lnTo>
                    <a:pt x="3232707" y="544234"/>
                  </a:lnTo>
                  <a:lnTo>
                    <a:pt x="3232317" y="550741"/>
                  </a:lnTo>
                  <a:lnTo>
                    <a:pt x="3231926" y="557378"/>
                  </a:lnTo>
                  <a:lnTo>
                    <a:pt x="3231406" y="563885"/>
                  </a:lnTo>
                  <a:lnTo>
                    <a:pt x="3230755" y="570522"/>
                  </a:lnTo>
                  <a:lnTo>
                    <a:pt x="3229974" y="577029"/>
                  </a:lnTo>
                  <a:lnTo>
                    <a:pt x="3229193" y="583405"/>
                  </a:lnTo>
                  <a:lnTo>
                    <a:pt x="3228412" y="589912"/>
                  </a:lnTo>
                  <a:lnTo>
                    <a:pt x="3227371" y="596419"/>
                  </a:lnTo>
                  <a:lnTo>
                    <a:pt x="3226460" y="602796"/>
                  </a:lnTo>
                  <a:lnTo>
                    <a:pt x="3225289" y="609172"/>
                  </a:lnTo>
                  <a:lnTo>
                    <a:pt x="3224117" y="615549"/>
                  </a:lnTo>
                  <a:lnTo>
                    <a:pt x="3222816" y="621796"/>
                  </a:lnTo>
                  <a:lnTo>
                    <a:pt x="3221514" y="628173"/>
                  </a:lnTo>
                  <a:lnTo>
                    <a:pt x="3220082" y="634549"/>
                  </a:lnTo>
                  <a:lnTo>
                    <a:pt x="3218651" y="640796"/>
                  </a:lnTo>
                  <a:lnTo>
                    <a:pt x="3217089" y="647042"/>
                  </a:lnTo>
                  <a:lnTo>
                    <a:pt x="3215527" y="653159"/>
                  </a:lnTo>
                  <a:lnTo>
                    <a:pt x="3213705" y="659405"/>
                  </a:lnTo>
                  <a:lnTo>
                    <a:pt x="3212013" y="665522"/>
                  </a:lnTo>
                  <a:lnTo>
                    <a:pt x="3210191" y="671508"/>
                  </a:lnTo>
                  <a:lnTo>
                    <a:pt x="3208239" y="677625"/>
                  </a:lnTo>
                  <a:lnTo>
                    <a:pt x="3206156" y="683611"/>
                  </a:lnTo>
                  <a:lnTo>
                    <a:pt x="3204074" y="689597"/>
                  </a:lnTo>
                  <a:lnTo>
                    <a:pt x="3201991" y="695584"/>
                  </a:lnTo>
                  <a:lnTo>
                    <a:pt x="3197436" y="707426"/>
                  </a:lnTo>
                  <a:lnTo>
                    <a:pt x="3192750" y="719139"/>
                  </a:lnTo>
                  <a:lnTo>
                    <a:pt x="3187674" y="730591"/>
                  </a:lnTo>
                  <a:lnTo>
                    <a:pt x="3182338" y="742043"/>
                  </a:lnTo>
                  <a:lnTo>
                    <a:pt x="3176741" y="753234"/>
                  </a:lnTo>
                  <a:lnTo>
                    <a:pt x="3170884" y="764296"/>
                  </a:lnTo>
                  <a:lnTo>
                    <a:pt x="3164767" y="775228"/>
                  </a:lnTo>
                  <a:lnTo>
                    <a:pt x="3158520" y="786029"/>
                  </a:lnTo>
                  <a:lnTo>
                    <a:pt x="3151882" y="796570"/>
                  </a:lnTo>
                  <a:lnTo>
                    <a:pt x="3144984" y="806981"/>
                  </a:lnTo>
                  <a:lnTo>
                    <a:pt x="3137956" y="817262"/>
                  </a:lnTo>
                  <a:lnTo>
                    <a:pt x="3130537" y="827283"/>
                  </a:lnTo>
                  <a:lnTo>
                    <a:pt x="3122988" y="837173"/>
                  </a:lnTo>
                  <a:lnTo>
                    <a:pt x="3115179" y="846803"/>
                  </a:lnTo>
                  <a:lnTo>
                    <a:pt x="3107239" y="856303"/>
                  </a:lnTo>
                  <a:lnTo>
                    <a:pt x="3098909" y="865543"/>
                  </a:lnTo>
                  <a:lnTo>
                    <a:pt x="3090449" y="874653"/>
                  </a:lnTo>
                  <a:lnTo>
                    <a:pt x="3081859" y="883632"/>
                  </a:lnTo>
                  <a:lnTo>
                    <a:pt x="3072879" y="892221"/>
                  </a:lnTo>
                  <a:lnTo>
                    <a:pt x="3063898" y="900680"/>
                  </a:lnTo>
                  <a:lnTo>
                    <a:pt x="3054527" y="909009"/>
                  </a:lnTo>
                  <a:lnTo>
                    <a:pt x="3045026" y="916947"/>
                  </a:lnTo>
                  <a:lnTo>
                    <a:pt x="3035394" y="924755"/>
                  </a:lnTo>
                  <a:lnTo>
                    <a:pt x="3025503" y="932303"/>
                  </a:lnTo>
                  <a:lnTo>
                    <a:pt x="3015481" y="939721"/>
                  </a:lnTo>
                  <a:lnTo>
                    <a:pt x="3005199" y="946749"/>
                  </a:lnTo>
                  <a:lnTo>
                    <a:pt x="2994787" y="953646"/>
                  </a:lnTo>
                  <a:lnTo>
                    <a:pt x="2984244" y="960283"/>
                  </a:lnTo>
                  <a:lnTo>
                    <a:pt x="2973441" y="966529"/>
                  </a:lnTo>
                  <a:lnTo>
                    <a:pt x="2962508" y="972646"/>
                  </a:lnTo>
                  <a:lnTo>
                    <a:pt x="2951445" y="978502"/>
                  </a:lnTo>
                  <a:lnTo>
                    <a:pt x="2940252" y="984098"/>
                  </a:lnTo>
                  <a:lnTo>
                    <a:pt x="2928799" y="989434"/>
                  </a:lnTo>
                  <a:lnTo>
                    <a:pt x="2917345" y="994509"/>
                  </a:lnTo>
                  <a:lnTo>
                    <a:pt x="2905501" y="999194"/>
                  </a:lnTo>
                  <a:lnTo>
                    <a:pt x="2893657" y="1003749"/>
                  </a:lnTo>
                  <a:lnTo>
                    <a:pt x="2887670" y="1005831"/>
                  </a:lnTo>
                  <a:lnTo>
                    <a:pt x="2881683" y="1007913"/>
                  </a:lnTo>
                  <a:lnTo>
                    <a:pt x="2875696" y="1009995"/>
                  </a:lnTo>
                  <a:lnTo>
                    <a:pt x="2869579" y="1011817"/>
                  </a:lnTo>
                  <a:lnTo>
                    <a:pt x="2863592" y="1013769"/>
                  </a:lnTo>
                  <a:lnTo>
                    <a:pt x="2857344" y="1015461"/>
                  </a:lnTo>
                  <a:lnTo>
                    <a:pt x="2851227" y="1017153"/>
                  </a:lnTo>
                  <a:lnTo>
                    <a:pt x="2845110" y="1018845"/>
                  </a:lnTo>
                  <a:lnTo>
                    <a:pt x="2838862" y="1020406"/>
                  </a:lnTo>
                  <a:lnTo>
                    <a:pt x="2832615" y="1021838"/>
                  </a:lnTo>
                  <a:lnTo>
                    <a:pt x="2826368" y="1023269"/>
                  </a:lnTo>
                  <a:lnTo>
                    <a:pt x="2819990" y="1024571"/>
                  </a:lnTo>
                  <a:lnTo>
                    <a:pt x="2813743" y="1025872"/>
                  </a:lnTo>
                  <a:lnTo>
                    <a:pt x="2807365" y="1027043"/>
                  </a:lnTo>
                  <a:lnTo>
                    <a:pt x="2800988" y="1028084"/>
                  </a:lnTo>
                  <a:lnTo>
                    <a:pt x="2794480" y="1029125"/>
                  </a:lnTo>
                  <a:lnTo>
                    <a:pt x="2788103" y="1030167"/>
                  </a:lnTo>
                  <a:lnTo>
                    <a:pt x="2781595" y="1030947"/>
                  </a:lnTo>
                  <a:lnTo>
                    <a:pt x="2775217" y="1031728"/>
                  </a:lnTo>
                  <a:lnTo>
                    <a:pt x="2768579" y="1032509"/>
                  </a:lnTo>
                  <a:lnTo>
                    <a:pt x="2762072" y="1033030"/>
                  </a:lnTo>
                  <a:lnTo>
                    <a:pt x="2755564" y="1033680"/>
                  </a:lnTo>
                  <a:lnTo>
                    <a:pt x="2748926" y="1034071"/>
                  </a:lnTo>
                  <a:lnTo>
                    <a:pt x="2742419" y="1034461"/>
                  </a:lnTo>
                  <a:lnTo>
                    <a:pt x="2735781" y="1034721"/>
                  </a:lnTo>
                  <a:lnTo>
                    <a:pt x="2729143" y="1034982"/>
                  </a:lnTo>
                  <a:lnTo>
                    <a:pt x="2722375" y="1035112"/>
                  </a:lnTo>
                  <a:lnTo>
                    <a:pt x="2715737" y="1035112"/>
                  </a:lnTo>
                  <a:lnTo>
                    <a:pt x="2709099" y="1035112"/>
                  </a:lnTo>
                  <a:lnTo>
                    <a:pt x="2702331" y="1034982"/>
                  </a:lnTo>
                  <a:lnTo>
                    <a:pt x="2695693" y="1034721"/>
                  </a:lnTo>
                  <a:lnTo>
                    <a:pt x="2689056" y="1034461"/>
                  </a:lnTo>
                  <a:lnTo>
                    <a:pt x="2682548" y="1034071"/>
                  </a:lnTo>
                  <a:lnTo>
                    <a:pt x="2675910" y="1033680"/>
                  </a:lnTo>
                  <a:lnTo>
                    <a:pt x="2669402" y="1033030"/>
                  </a:lnTo>
                  <a:lnTo>
                    <a:pt x="2662765" y="1032509"/>
                  </a:lnTo>
                  <a:lnTo>
                    <a:pt x="2656257" y="1031728"/>
                  </a:lnTo>
                  <a:lnTo>
                    <a:pt x="2649879" y="1030947"/>
                  </a:lnTo>
                  <a:lnTo>
                    <a:pt x="2643372" y="1030167"/>
                  </a:lnTo>
                  <a:lnTo>
                    <a:pt x="2636864" y="1029125"/>
                  </a:lnTo>
                  <a:lnTo>
                    <a:pt x="2630486" y="1028084"/>
                  </a:lnTo>
                  <a:lnTo>
                    <a:pt x="2624109" y="1027043"/>
                  </a:lnTo>
                  <a:lnTo>
                    <a:pt x="2617731" y="1025872"/>
                  </a:lnTo>
                  <a:lnTo>
                    <a:pt x="2611484" y="1024571"/>
                  </a:lnTo>
                  <a:lnTo>
                    <a:pt x="2605106" y="1023269"/>
                  </a:lnTo>
                  <a:lnTo>
                    <a:pt x="2598859" y="1021838"/>
                  </a:lnTo>
                  <a:lnTo>
                    <a:pt x="2592612" y="1020406"/>
                  </a:lnTo>
                  <a:lnTo>
                    <a:pt x="2586364" y="1018845"/>
                  </a:lnTo>
                  <a:lnTo>
                    <a:pt x="2580247" y="1017153"/>
                  </a:lnTo>
                  <a:lnTo>
                    <a:pt x="2574000" y="1015461"/>
                  </a:lnTo>
                  <a:lnTo>
                    <a:pt x="2567883" y="1013769"/>
                  </a:lnTo>
                  <a:lnTo>
                    <a:pt x="2561895" y="1011817"/>
                  </a:lnTo>
                  <a:lnTo>
                    <a:pt x="2555778" y="1009995"/>
                  </a:lnTo>
                  <a:lnTo>
                    <a:pt x="2549791" y="1007913"/>
                  </a:lnTo>
                  <a:lnTo>
                    <a:pt x="2543804" y="1005831"/>
                  </a:lnTo>
                  <a:lnTo>
                    <a:pt x="2537817" y="1003749"/>
                  </a:lnTo>
                  <a:lnTo>
                    <a:pt x="2525973" y="999194"/>
                  </a:lnTo>
                  <a:lnTo>
                    <a:pt x="2514259" y="994509"/>
                  </a:lnTo>
                  <a:lnTo>
                    <a:pt x="2502806" y="989434"/>
                  </a:lnTo>
                  <a:lnTo>
                    <a:pt x="2491352" y="984098"/>
                  </a:lnTo>
                  <a:lnTo>
                    <a:pt x="2480159" y="978502"/>
                  </a:lnTo>
                  <a:lnTo>
                    <a:pt x="2469096" y="972646"/>
                  </a:lnTo>
                  <a:lnTo>
                    <a:pt x="2458163" y="966529"/>
                  </a:lnTo>
                  <a:lnTo>
                    <a:pt x="2447360" y="960283"/>
                  </a:lnTo>
                  <a:lnTo>
                    <a:pt x="2436818" y="953646"/>
                  </a:lnTo>
                  <a:lnTo>
                    <a:pt x="2426405" y="946749"/>
                  </a:lnTo>
                  <a:lnTo>
                    <a:pt x="2416123" y="939721"/>
                  </a:lnTo>
                  <a:lnTo>
                    <a:pt x="2406102" y="932303"/>
                  </a:lnTo>
                  <a:lnTo>
                    <a:pt x="2396210" y="924755"/>
                  </a:lnTo>
                  <a:lnTo>
                    <a:pt x="2386578" y="916947"/>
                  </a:lnTo>
                  <a:lnTo>
                    <a:pt x="2377077" y="909009"/>
                  </a:lnTo>
                  <a:lnTo>
                    <a:pt x="2367706" y="900680"/>
                  </a:lnTo>
                  <a:lnTo>
                    <a:pt x="2358726" y="892221"/>
                  </a:lnTo>
                  <a:lnTo>
                    <a:pt x="2349745" y="883632"/>
                  </a:lnTo>
                  <a:lnTo>
                    <a:pt x="2341155" y="874653"/>
                  </a:lnTo>
                  <a:lnTo>
                    <a:pt x="2332695" y="865543"/>
                  </a:lnTo>
                  <a:lnTo>
                    <a:pt x="2324365" y="856303"/>
                  </a:lnTo>
                  <a:lnTo>
                    <a:pt x="2316426" y="846803"/>
                  </a:lnTo>
                  <a:lnTo>
                    <a:pt x="2308616" y="837173"/>
                  </a:lnTo>
                  <a:lnTo>
                    <a:pt x="2301068" y="827283"/>
                  </a:lnTo>
                  <a:lnTo>
                    <a:pt x="2293649" y="817262"/>
                  </a:lnTo>
                  <a:lnTo>
                    <a:pt x="2286620" y="806981"/>
                  </a:lnTo>
                  <a:lnTo>
                    <a:pt x="2279722" y="796570"/>
                  </a:lnTo>
                  <a:lnTo>
                    <a:pt x="2273084" y="786029"/>
                  </a:lnTo>
                  <a:lnTo>
                    <a:pt x="2266837" y="775228"/>
                  </a:lnTo>
                  <a:lnTo>
                    <a:pt x="2260720" y="764296"/>
                  </a:lnTo>
                  <a:lnTo>
                    <a:pt x="2254863" y="753234"/>
                  </a:lnTo>
                  <a:lnTo>
                    <a:pt x="2249266" y="742043"/>
                  </a:lnTo>
                  <a:lnTo>
                    <a:pt x="2243930" y="730591"/>
                  </a:lnTo>
                  <a:lnTo>
                    <a:pt x="2238854" y="719139"/>
                  </a:lnTo>
                  <a:lnTo>
                    <a:pt x="2234169" y="707426"/>
                  </a:lnTo>
                  <a:lnTo>
                    <a:pt x="2229613" y="695584"/>
                  </a:lnTo>
                  <a:lnTo>
                    <a:pt x="2227531" y="689597"/>
                  </a:lnTo>
                  <a:lnTo>
                    <a:pt x="2225448" y="683611"/>
                  </a:lnTo>
                  <a:lnTo>
                    <a:pt x="2223366" y="677625"/>
                  </a:lnTo>
                  <a:lnTo>
                    <a:pt x="2221544" y="671508"/>
                  </a:lnTo>
                  <a:lnTo>
                    <a:pt x="2219591" y="665522"/>
                  </a:lnTo>
                  <a:lnTo>
                    <a:pt x="2217899" y="659405"/>
                  </a:lnTo>
                  <a:lnTo>
                    <a:pt x="2216207" y="653159"/>
                  </a:lnTo>
                  <a:lnTo>
                    <a:pt x="2214515" y="647042"/>
                  </a:lnTo>
                  <a:lnTo>
                    <a:pt x="2212953" y="640796"/>
                  </a:lnTo>
                  <a:lnTo>
                    <a:pt x="2211522" y="634549"/>
                  </a:lnTo>
                  <a:lnTo>
                    <a:pt x="2210090" y="628173"/>
                  </a:lnTo>
                  <a:lnTo>
                    <a:pt x="2208789" y="621796"/>
                  </a:lnTo>
                  <a:lnTo>
                    <a:pt x="2207487" y="615549"/>
                  </a:lnTo>
                  <a:lnTo>
                    <a:pt x="2206316" y="609172"/>
                  </a:lnTo>
                  <a:lnTo>
                    <a:pt x="2205144" y="602796"/>
                  </a:lnTo>
                  <a:lnTo>
                    <a:pt x="2204233" y="596419"/>
                  </a:lnTo>
                  <a:lnTo>
                    <a:pt x="2203192" y="589912"/>
                  </a:lnTo>
                  <a:lnTo>
                    <a:pt x="2202411" y="583405"/>
                  </a:lnTo>
                  <a:lnTo>
                    <a:pt x="2201730" y="577029"/>
                  </a:lnTo>
                  <a:lnTo>
                    <a:pt x="2200849" y="570522"/>
                  </a:lnTo>
                  <a:lnTo>
                    <a:pt x="2200329" y="563885"/>
                  </a:lnTo>
                  <a:lnTo>
                    <a:pt x="2199678" y="557378"/>
                  </a:lnTo>
                  <a:lnTo>
                    <a:pt x="2199287" y="550741"/>
                  </a:lnTo>
                  <a:lnTo>
                    <a:pt x="2198897" y="544234"/>
                  </a:lnTo>
                  <a:lnTo>
                    <a:pt x="2198637" y="537597"/>
                  </a:lnTo>
                  <a:lnTo>
                    <a:pt x="2198376" y="530960"/>
                  </a:lnTo>
                  <a:lnTo>
                    <a:pt x="2198246" y="524193"/>
                  </a:lnTo>
                  <a:lnTo>
                    <a:pt x="2198246" y="517556"/>
                  </a:lnTo>
                  <a:lnTo>
                    <a:pt x="2198246" y="510919"/>
                  </a:lnTo>
                  <a:lnTo>
                    <a:pt x="2198376" y="504152"/>
                  </a:lnTo>
                  <a:lnTo>
                    <a:pt x="2198637" y="497515"/>
                  </a:lnTo>
                  <a:lnTo>
                    <a:pt x="2198897" y="490878"/>
                  </a:lnTo>
                  <a:lnTo>
                    <a:pt x="2199287" y="484371"/>
                  </a:lnTo>
                  <a:lnTo>
                    <a:pt x="2199678" y="477734"/>
                  </a:lnTo>
                  <a:lnTo>
                    <a:pt x="2200329" y="471227"/>
                  </a:lnTo>
                  <a:lnTo>
                    <a:pt x="2200849" y="464590"/>
                  </a:lnTo>
                  <a:lnTo>
                    <a:pt x="2201730" y="458083"/>
                  </a:lnTo>
                  <a:lnTo>
                    <a:pt x="2202411" y="451706"/>
                  </a:lnTo>
                  <a:lnTo>
                    <a:pt x="2203192" y="445200"/>
                  </a:lnTo>
                  <a:lnTo>
                    <a:pt x="2204233" y="438693"/>
                  </a:lnTo>
                  <a:lnTo>
                    <a:pt x="2205144" y="432316"/>
                  </a:lnTo>
                  <a:lnTo>
                    <a:pt x="2206316" y="425939"/>
                  </a:lnTo>
                  <a:lnTo>
                    <a:pt x="2207487" y="419562"/>
                  </a:lnTo>
                  <a:lnTo>
                    <a:pt x="2208789" y="413316"/>
                  </a:lnTo>
                  <a:lnTo>
                    <a:pt x="2210090" y="406939"/>
                  </a:lnTo>
                  <a:lnTo>
                    <a:pt x="2211522" y="400693"/>
                  </a:lnTo>
                  <a:lnTo>
                    <a:pt x="2212953" y="394446"/>
                  </a:lnTo>
                  <a:lnTo>
                    <a:pt x="2214515" y="388199"/>
                  </a:lnTo>
                  <a:lnTo>
                    <a:pt x="2216207" y="382083"/>
                  </a:lnTo>
                  <a:lnTo>
                    <a:pt x="2217899" y="375836"/>
                  </a:lnTo>
                  <a:lnTo>
                    <a:pt x="2219591" y="369720"/>
                  </a:lnTo>
                  <a:lnTo>
                    <a:pt x="2221544" y="363734"/>
                  </a:lnTo>
                  <a:lnTo>
                    <a:pt x="2223366" y="357617"/>
                  </a:lnTo>
                  <a:lnTo>
                    <a:pt x="2225448" y="351631"/>
                  </a:lnTo>
                  <a:lnTo>
                    <a:pt x="2227531" y="345645"/>
                  </a:lnTo>
                  <a:lnTo>
                    <a:pt x="2229613" y="339658"/>
                  </a:lnTo>
                  <a:lnTo>
                    <a:pt x="2234169" y="327816"/>
                  </a:lnTo>
                  <a:lnTo>
                    <a:pt x="2238854" y="316103"/>
                  </a:lnTo>
                  <a:lnTo>
                    <a:pt x="2243930" y="304651"/>
                  </a:lnTo>
                  <a:lnTo>
                    <a:pt x="2249266" y="293199"/>
                  </a:lnTo>
                  <a:lnTo>
                    <a:pt x="2254863" y="282007"/>
                  </a:lnTo>
                  <a:lnTo>
                    <a:pt x="2260720" y="270946"/>
                  </a:lnTo>
                  <a:lnTo>
                    <a:pt x="2266837" y="260014"/>
                  </a:lnTo>
                  <a:lnTo>
                    <a:pt x="2273084" y="249213"/>
                  </a:lnTo>
                  <a:lnTo>
                    <a:pt x="2279722" y="238672"/>
                  </a:lnTo>
                  <a:lnTo>
                    <a:pt x="2286620" y="228261"/>
                  </a:lnTo>
                  <a:lnTo>
                    <a:pt x="2293649" y="217980"/>
                  </a:lnTo>
                  <a:lnTo>
                    <a:pt x="2301068" y="207829"/>
                  </a:lnTo>
                  <a:lnTo>
                    <a:pt x="2308616" y="197939"/>
                  </a:lnTo>
                  <a:lnTo>
                    <a:pt x="2316426" y="188309"/>
                  </a:lnTo>
                  <a:lnTo>
                    <a:pt x="2324365" y="178809"/>
                  </a:lnTo>
                  <a:lnTo>
                    <a:pt x="2332695" y="169439"/>
                  </a:lnTo>
                  <a:lnTo>
                    <a:pt x="2341155" y="160459"/>
                  </a:lnTo>
                  <a:lnTo>
                    <a:pt x="2349745" y="151480"/>
                  </a:lnTo>
                  <a:lnTo>
                    <a:pt x="2358726" y="142891"/>
                  </a:lnTo>
                  <a:lnTo>
                    <a:pt x="2367706" y="134432"/>
                  </a:lnTo>
                  <a:lnTo>
                    <a:pt x="2377077" y="126103"/>
                  </a:lnTo>
                  <a:lnTo>
                    <a:pt x="2386578" y="118165"/>
                  </a:lnTo>
                  <a:lnTo>
                    <a:pt x="2396210" y="110356"/>
                  </a:lnTo>
                  <a:lnTo>
                    <a:pt x="2406102" y="102808"/>
                  </a:lnTo>
                  <a:lnTo>
                    <a:pt x="2416123" y="95391"/>
                  </a:lnTo>
                  <a:lnTo>
                    <a:pt x="2426405" y="88363"/>
                  </a:lnTo>
                  <a:lnTo>
                    <a:pt x="2436818" y="81466"/>
                  </a:lnTo>
                  <a:lnTo>
                    <a:pt x="2447360" y="74829"/>
                  </a:lnTo>
                  <a:lnTo>
                    <a:pt x="2458163" y="68582"/>
                  </a:lnTo>
                  <a:lnTo>
                    <a:pt x="2469096" y="62466"/>
                  </a:lnTo>
                  <a:lnTo>
                    <a:pt x="2480159" y="56610"/>
                  </a:lnTo>
                  <a:lnTo>
                    <a:pt x="2491352" y="51014"/>
                  </a:lnTo>
                  <a:lnTo>
                    <a:pt x="2502806" y="45678"/>
                  </a:lnTo>
                  <a:lnTo>
                    <a:pt x="2514259" y="40603"/>
                  </a:lnTo>
                  <a:lnTo>
                    <a:pt x="2525973" y="35918"/>
                  </a:lnTo>
                  <a:lnTo>
                    <a:pt x="2537817" y="31363"/>
                  </a:lnTo>
                  <a:lnTo>
                    <a:pt x="2543804" y="29281"/>
                  </a:lnTo>
                  <a:lnTo>
                    <a:pt x="2549791" y="27199"/>
                  </a:lnTo>
                  <a:lnTo>
                    <a:pt x="2555778" y="25116"/>
                  </a:lnTo>
                  <a:lnTo>
                    <a:pt x="2561895" y="23164"/>
                  </a:lnTo>
                  <a:lnTo>
                    <a:pt x="2567883" y="21342"/>
                  </a:lnTo>
                  <a:lnTo>
                    <a:pt x="2574000" y="19651"/>
                  </a:lnTo>
                  <a:lnTo>
                    <a:pt x="2580247" y="17829"/>
                  </a:lnTo>
                  <a:lnTo>
                    <a:pt x="2586364" y="16267"/>
                  </a:lnTo>
                  <a:lnTo>
                    <a:pt x="2592612" y="14705"/>
                  </a:lnTo>
                  <a:lnTo>
                    <a:pt x="2598859" y="13274"/>
                  </a:lnTo>
                  <a:lnTo>
                    <a:pt x="2605106" y="11842"/>
                  </a:lnTo>
                  <a:lnTo>
                    <a:pt x="2611484" y="10411"/>
                  </a:lnTo>
                  <a:lnTo>
                    <a:pt x="2617731" y="9240"/>
                  </a:lnTo>
                  <a:lnTo>
                    <a:pt x="2624109" y="8068"/>
                  </a:lnTo>
                  <a:lnTo>
                    <a:pt x="2630486" y="6897"/>
                  </a:lnTo>
                  <a:lnTo>
                    <a:pt x="2636864" y="5986"/>
                  </a:lnTo>
                  <a:lnTo>
                    <a:pt x="2643372" y="4945"/>
                  </a:lnTo>
                  <a:lnTo>
                    <a:pt x="2649879" y="4164"/>
                  </a:lnTo>
                  <a:lnTo>
                    <a:pt x="2656257" y="3383"/>
                  </a:lnTo>
                  <a:lnTo>
                    <a:pt x="2662765" y="2603"/>
                  </a:lnTo>
                  <a:lnTo>
                    <a:pt x="2669402" y="1952"/>
                  </a:lnTo>
                  <a:lnTo>
                    <a:pt x="2675910" y="1431"/>
                  </a:lnTo>
                  <a:lnTo>
                    <a:pt x="2682548" y="1041"/>
                  </a:lnTo>
                  <a:lnTo>
                    <a:pt x="2689056" y="651"/>
                  </a:lnTo>
                  <a:lnTo>
                    <a:pt x="2695693" y="390"/>
                  </a:lnTo>
                  <a:lnTo>
                    <a:pt x="2702331" y="130"/>
                  </a:lnTo>
                  <a:lnTo>
                    <a:pt x="2709099"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endParaRPr lang="zh-CN" altLang="en-US" sz="1200">
                <a:solidFill>
                  <a:schemeClr val="bg1">
                    <a:lumMod val="50000"/>
                  </a:schemeClr>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anim calcmode="lin" valueType="num">
                                      <p:cBhvr>
                                        <p:cTn id="8" dur="750" fill="hold"/>
                                        <p:tgtEl>
                                          <p:spTgt spid="4"/>
                                        </p:tgtEl>
                                        <p:attrNameLst>
                                          <p:attrName>ppt_x</p:attrName>
                                        </p:attrNameLst>
                                      </p:cBhvr>
                                      <p:tavLst>
                                        <p:tav tm="0">
                                          <p:val>
                                            <p:strVal val="#ppt_x"/>
                                          </p:val>
                                        </p:tav>
                                        <p:tav tm="100000">
                                          <p:val>
                                            <p:strVal val="#ppt_x"/>
                                          </p:val>
                                        </p:tav>
                                      </p:tavLst>
                                    </p:anim>
                                    <p:anim calcmode="lin" valueType="num">
                                      <p:cBhvr>
                                        <p:cTn id="9" dur="75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left)">
                                      <p:cBhvr>
                                        <p:cTn id="13"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40"/>
            <a:ext cx="12190413" cy="6857107"/>
          </a:xfrm>
          <a:prstGeom prst="rect">
            <a:avLst/>
          </a:prstGeom>
        </p:spPr>
      </p:pic>
      <p:sp>
        <p:nvSpPr>
          <p:cNvPr id="14" name="_14"/>
          <p:cNvSpPr txBox="1">
            <a:spLocks noChangeArrowheads="1"/>
          </p:cNvSpPr>
          <p:nvPr/>
        </p:nvSpPr>
        <p:spPr bwMode="auto">
          <a:xfrm>
            <a:off x="4915092" y="790003"/>
            <a:ext cx="2070294" cy="18029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a:lstStyle>
          <a:p>
            <a:pPr algn="ctr"/>
            <a:r>
              <a:rPr lang="zh-CN" altLang="en-US" sz="11500" spc="600" dirty="0">
                <a:solidFill>
                  <a:schemeClr val="tx2">
                    <a:lumMod val="50000"/>
                  </a:schemeClr>
                </a:solidFill>
                <a:latin typeface="叶根友刀锋黑草" panose="02010601030101010101" pitchFamily="2" charset="-122"/>
                <a:ea typeface="叶根友刀锋黑草" panose="02010601030101010101" pitchFamily="2" charset="-122"/>
              </a:rPr>
              <a:t>谢</a:t>
            </a:r>
            <a:endParaRPr lang="zh-CN" sz="11500" spc="600" dirty="0">
              <a:solidFill>
                <a:schemeClr val="tx2">
                  <a:lumMod val="50000"/>
                </a:schemeClr>
              </a:solidFill>
              <a:latin typeface="叶根友刀锋黑草" panose="02010601030101010101" pitchFamily="2" charset="-122"/>
              <a:ea typeface="叶根友刀锋黑草" panose="02010601030101010101" pitchFamily="2" charset="-122"/>
            </a:endParaRPr>
          </a:p>
        </p:txBody>
      </p:sp>
      <p:sp>
        <p:nvSpPr>
          <p:cNvPr id="15" name="_14"/>
          <p:cNvSpPr txBox="1">
            <a:spLocks noChangeArrowheads="1"/>
          </p:cNvSpPr>
          <p:nvPr/>
        </p:nvSpPr>
        <p:spPr bwMode="auto">
          <a:xfrm>
            <a:off x="5950239" y="1691464"/>
            <a:ext cx="2070294" cy="18029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a:lstStyle>
          <a:p>
            <a:pPr algn="ctr"/>
            <a:r>
              <a:rPr lang="zh-CN" altLang="en-US" sz="11500" spc="600" dirty="0">
                <a:solidFill>
                  <a:schemeClr val="tx2">
                    <a:lumMod val="50000"/>
                  </a:schemeClr>
                </a:solidFill>
                <a:latin typeface="叶根友刀锋黑草" panose="02010601030101010101" pitchFamily="2" charset="-122"/>
                <a:ea typeface="叶根友刀锋黑草" panose="02010601030101010101" pitchFamily="2" charset="-122"/>
              </a:rPr>
              <a:t>谢</a:t>
            </a:r>
            <a:endParaRPr lang="zh-CN" sz="11500" spc="600" dirty="0">
              <a:solidFill>
                <a:schemeClr val="tx2">
                  <a:lumMod val="50000"/>
                </a:schemeClr>
              </a:solidFill>
              <a:latin typeface="叶根友刀锋黑草" panose="02010601030101010101" pitchFamily="2" charset="-122"/>
              <a:ea typeface="叶根友刀锋黑草" panose="02010601030101010101" pitchFamily="2" charset="-122"/>
            </a:endParaRPr>
          </a:p>
        </p:txBody>
      </p:sp>
      <p:pic>
        <p:nvPicPr>
          <p:cNvPr id="17" name="图片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25332" y="1003746"/>
            <a:ext cx="720107" cy="855311"/>
          </a:xfrm>
          <a:prstGeom prst="rect">
            <a:avLst/>
          </a:prstGeom>
        </p:spPr>
      </p:pic>
      <p:sp>
        <p:nvSpPr>
          <p:cNvPr id="19" name="_14"/>
          <p:cNvSpPr txBox="1">
            <a:spLocks noChangeArrowheads="1"/>
          </p:cNvSpPr>
          <p:nvPr/>
        </p:nvSpPr>
        <p:spPr bwMode="auto">
          <a:xfrm>
            <a:off x="4629053" y="2563768"/>
            <a:ext cx="2356332" cy="32726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lIns="91440" tIns="45720" rIns="91440" bIns="45720"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a:lstStyle>
          <a:p>
            <a:pPr>
              <a:lnSpc>
                <a:spcPct val="150000"/>
              </a:lnSpc>
            </a:pPr>
            <a:r>
              <a:rPr lang="zh-CN" altLang="en-US" sz="900" dirty="0">
                <a:solidFill>
                  <a:schemeClr val="tx2">
                    <a:lumMod val="50000"/>
                  </a:schemeClr>
                </a:solidFill>
                <a:latin typeface="微软雅黑" panose="020B0503020204020204" pitchFamily="34" charset="-122"/>
                <a:ea typeface="微软雅黑" panose="020B0503020204020204" pitchFamily="34" charset="-122"/>
              </a:rPr>
              <a:t>中国风，即在歌曲中加入中国古代一些典故作为创作背景，用现代的音乐唱出古典的味道，唱法多样。曲风偏向传统的东方演奏，加入的是一些东方乐器，通曲音调婉转，回环，有一种传统东方的美感，因为它完全符合“三古三新”标准。</a:t>
            </a:r>
            <a:endParaRPr lang="zh-CN" sz="900" dirty="0">
              <a:solidFill>
                <a:schemeClr val="tx2">
                  <a:lumMod val="50000"/>
                </a:schemeClr>
              </a:solidFill>
              <a:latin typeface="微软雅黑" panose="020B0503020204020204" pitchFamily="34" charset="-122"/>
              <a:ea typeface="微软雅黑" panose="020B0503020204020204" pitchFamily="34" charset="-122"/>
            </a:endParaRPr>
          </a:p>
        </p:txBody>
      </p:sp>
      <p:cxnSp>
        <p:nvCxnSpPr>
          <p:cNvPr id="20" name="直接连接符 19"/>
          <p:cNvCxnSpPr/>
          <p:nvPr/>
        </p:nvCxnSpPr>
        <p:spPr>
          <a:xfrm>
            <a:off x="6297930" y="3211830"/>
            <a:ext cx="0" cy="249174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21" name="_14"/>
          <p:cNvSpPr txBox="1">
            <a:spLocks noChangeArrowheads="1"/>
          </p:cNvSpPr>
          <p:nvPr/>
        </p:nvSpPr>
        <p:spPr bwMode="auto">
          <a:xfrm>
            <a:off x="6159211" y="3453689"/>
            <a:ext cx="895832" cy="24424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lIns="91440" tIns="45720" rIns="91440" bIns="45720"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a:lstStyle>
          <a:p>
            <a:pPr>
              <a:lnSpc>
                <a:spcPct val="150000"/>
              </a:lnSpc>
            </a:pPr>
            <a:r>
              <a:rPr lang="zh-CN" altLang="en-US" sz="2200" dirty="0">
                <a:solidFill>
                  <a:schemeClr val="tx2">
                    <a:lumMod val="50000"/>
                  </a:schemeClr>
                </a:solidFill>
                <a:latin typeface="微软雅黑" panose="020B0503020204020204" pitchFamily="34" charset="-122"/>
                <a:ea typeface="微软雅黑" panose="020B0503020204020204" pitchFamily="34" charset="-122"/>
              </a:rPr>
              <a:t>欢迎您的下载使用</a:t>
            </a:r>
            <a:endParaRPr lang="zh-CN" sz="2200" dirty="0">
              <a:solidFill>
                <a:schemeClr val="tx2">
                  <a:lumMod val="50000"/>
                </a:schemeClr>
              </a:solidFill>
              <a:latin typeface="微软雅黑" panose="020B0503020204020204" pitchFamily="34" charset="-122"/>
              <a:ea typeface="微软雅黑" panose="020B0503020204020204" pitchFamily="34" charset="-122"/>
            </a:endParaRPr>
          </a:p>
        </p:txBody>
      </p:sp>
      <p:sp>
        <p:nvSpPr>
          <p:cNvPr id="22" name="_14"/>
          <p:cNvSpPr txBox="1">
            <a:spLocks noChangeArrowheads="1"/>
          </p:cNvSpPr>
          <p:nvPr/>
        </p:nvSpPr>
        <p:spPr bwMode="auto">
          <a:xfrm>
            <a:off x="6537470" y="3875864"/>
            <a:ext cx="895832" cy="24424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lIns="91440" tIns="45720" rIns="91440" bIns="45720"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a:lstStyle>
          <a:p>
            <a:pPr>
              <a:lnSpc>
                <a:spcPct val="150000"/>
              </a:lnSpc>
            </a:pPr>
            <a:r>
              <a:rPr lang="en-US" altLang="zh-CN" dirty="0">
                <a:solidFill>
                  <a:schemeClr val="tx2">
                    <a:lumMod val="50000"/>
                  </a:schemeClr>
                </a:solidFill>
                <a:latin typeface="微软雅黑" panose="020B0503020204020204" pitchFamily="34" charset="-122"/>
                <a:ea typeface="微软雅黑" panose="020B0503020204020204" pitchFamily="34" charset="-122"/>
              </a:rPr>
              <a:t>INTRODUCE</a:t>
            </a:r>
            <a:endParaRPr lang="zh-CN" dirty="0">
              <a:solidFill>
                <a:schemeClr val="tx2">
                  <a:lumMod val="50000"/>
                </a:schemeClr>
              </a:solidFill>
              <a:latin typeface="微软雅黑" panose="020B0503020204020204" pitchFamily="34" charset="-122"/>
              <a:ea typeface="微软雅黑" panose="020B0503020204020204" pitchFamily="34" charset="-122"/>
            </a:endParaRPr>
          </a:p>
        </p:txBody>
      </p:sp>
      <p:sp>
        <p:nvSpPr>
          <p:cNvPr id="23" name="_14"/>
          <p:cNvSpPr txBox="1">
            <a:spLocks noChangeArrowheads="1"/>
          </p:cNvSpPr>
          <p:nvPr/>
        </p:nvSpPr>
        <p:spPr bwMode="auto">
          <a:xfrm>
            <a:off x="4665066" y="2592925"/>
            <a:ext cx="895832" cy="28009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lIns="91440" tIns="45720" rIns="91440" bIns="45720"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a:lstStyle>
          <a:p>
            <a:pPr>
              <a:lnSpc>
                <a:spcPct val="150000"/>
              </a:lnSpc>
            </a:pPr>
            <a:r>
              <a:rPr lang="zh-CN" altLang="en-US" spc="300" dirty="0">
                <a:solidFill>
                  <a:schemeClr val="tx2">
                    <a:lumMod val="50000"/>
                  </a:schemeClr>
                </a:solidFill>
                <a:latin typeface="微软雅黑" panose="020B0503020204020204" pitchFamily="34" charset="-122"/>
                <a:ea typeface="微软雅黑" panose="020B0503020204020204" pitchFamily="34" charset="-122"/>
              </a:rPr>
              <a:t>添加文 案描述</a:t>
            </a:r>
            <a:endParaRPr lang="zh-CN" spc="300" dirty="0">
              <a:solidFill>
                <a:schemeClr val="tx2">
                  <a:lumMod val="50000"/>
                </a:schemeClr>
              </a:solidFill>
              <a:latin typeface="微软雅黑" panose="020B0503020204020204" pitchFamily="34" charset="-122"/>
              <a:ea typeface="微软雅黑" panose="020B0503020204020204" pitchFamily="34" charset="-122"/>
            </a:endParaRPr>
          </a:p>
        </p:txBody>
      </p:sp>
      <p:pic>
        <p:nvPicPr>
          <p:cNvPr id="24" name="图片 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82608" y="4817547"/>
            <a:ext cx="556168" cy="60511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750"/>
                                        <p:tgtEl>
                                          <p:spTgt spid="13"/>
                                        </p:tgtEl>
                                      </p:cBhvr>
                                    </p:animEffect>
                                  </p:childTnLst>
                                </p:cTn>
                              </p:par>
                            </p:childTnLst>
                          </p:cTn>
                        </p:par>
                        <p:par>
                          <p:cTn id="8" fill="hold">
                            <p:stCondLst>
                              <p:cond delay="1000"/>
                            </p:stCondLst>
                            <p:childTnLst>
                              <p:par>
                                <p:cTn id="9" presetID="56" presetClass="entr" presetSubtype="0" fill="hold" grpId="0" nodeType="afterEffect">
                                  <p:stCondLst>
                                    <p:cond delay="0"/>
                                  </p:stCondLst>
                                  <p:iterate type="lt">
                                    <p:tmPct val="10000"/>
                                  </p:iterate>
                                  <p:childTnLst>
                                    <p:set>
                                      <p:cBhvr>
                                        <p:cTn id="10" dur="1" fill="hold">
                                          <p:stCondLst>
                                            <p:cond delay="0"/>
                                          </p:stCondLst>
                                        </p:cTn>
                                        <p:tgtEl>
                                          <p:spTgt spid="14"/>
                                        </p:tgtEl>
                                        <p:attrNameLst>
                                          <p:attrName>style.visibility</p:attrName>
                                        </p:attrNameLst>
                                      </p:cBhvr>
                                      <p:to>
                                        <p:strVal val="visible"/>
                                      </p:to>
                                    </p:set>
                                    <p:anim by="(-#ppt_w*2)" calcmode="lin" valueType="num">
                                      <p:cBhvr rctx="PPT">
                                        <p:cTn id="11" dur="625" autoRev="1" fill="hold">
                                          <p:stCondLst>
                                            <p:cond delay="0"/>
                                          </p:stCondLst>
                                        </p:cTn>
                                        <p:tgtEl>
                                          <p:spTgt spid="14"/>
                                        </p:tgtEl>
                                        <p:attrNameLst>
                                          <p:attrName>ppt_w</p:attrName>
                                        </p:attrNameLst>
                                      </p:cBhvr>
                                    </p:anim>
                                    <p:anim by="(#ppt_w*0.50)" calcmode="lin" valueType="num">
                                      <p:cBhvr>
                                        <p:cTn id="12" dur="625" decel="50000" autoRev="1" fill="hold">
                                          <p:stCondLst>
                                            <p:cond delay="0"/>
                                          </p:stCondLst>
                                        </p:cTn>
                                        <p:tgtEl>
                                          <p:spTgt spid="14"/>
                                        </p:tgtEl>
                                        <p:attrNameLst>
                                          <p:attrName>ppt_x</p:attrName>
                                        </p:attrNameLst>
                                      </p:cBhvr>
                                    </p:anim>
                                    <p:anim from="(-#ppt_h/2)" to="(#ppt_y)" calcmode="lin" valueType="num">
                                      <p:cBhvr>
                                        <p:cTn id="13" dur="1250" fill="hold">
                                          <p:stCondLst>
                                            <p:cond delay="0"/>
                                          </p:stCondLst>
                                        </p:cTn>
                                        <p:tgtEl>
                                          <p:spTgt spid="14"/>
                                        </p:tgtEl>
                                        <p:attrNameLst>
                                          <p:attrName>ppt_y</p:attrName>
                                        </p:attrNameLst>
                                      </p:cBhvr>
                                    </p:anim>
                                    <p:animRot by="21600000">
                                      <p:cBhvr>
                                        <p:cTn id="14" dur="1250" fill="hold">
                                          <p:stCondLst>
                                            <p:cond delay="0"/>
                                          </p:stCondLst>
                                        </p:cTn>
                                        <p:tgtEl>
                                          <p:spTgt spid="14"/>
                                        </p:tgtEl>
                                        <p:attrNameLst>
                                          <p:attrName>r</p:attrName>
                                        </p:attrNameLst>
                                      </p:cBhvr>
                                    </p:animRot>
                                  </p:childTnLst>
                                </p:cTn>
                              </p:par>
                            </p:childTnLst>
                          </p:cTn>
                        </p:par>
                        <p:par>
                          <p:cTn id="15" fill="hold">
                            <p:stCondLst>
                              <p:cond delay="1250"/>
                            </p:stCondLst>
                            <p:childTnLst>
                              <p:par>
                                <p:cTn id="16" presetID="56" presetClass="entr" presetSubtype="0" fill="hold" grpId="0" nodeType="afterEffect">
                                  <p:stCondLst>
                                    <p:cond delay="0"/>
                                  </p:stCondLst>
                                  <p:iterate type="lt">
                                    <p:tmPct val="10000"/>
                                  </p:iterate>
                                  <p:childTnLst>
                                    <p:set>
                                      <p:cBhvr>
                                        <p:cTn id="17" dur="1" fill="hold">
                                          <p:stCondLst>
                                            <p:cond delay="0"/>
                                          </p:stCondLst>
                                        </p:cTn>
                                        <p:tgtEl>
                                          <p:spTgt spid="15"/>
                                        </p:tgtEl>
                                        <p:attrNameLst>
                                          <p:attrName>style.visibility</p:attrName>
                                        </p:attrNameLst>
                                      </p:cBhvr>
                                      <p:to>
                                        <p:strVal val="visible"/>
                                      </p:to>
                                    </p:set>
                                    <p:anim by="(-#ppt_w*2)" calcmode="lin" valueType="num">
                                      <p:cBhvr rctx="PPT">
                                        <p:cTn id="18" dur="625" autoRev="1" fill="hold">
                                          <p:stCondLst>
                                            <p:cond delay="0"/>
                                          </p:stCondLst>
                                        </p:cTn>
                                        <p:tgtEl>
                                          <p:spTgt spid="15"/>
                                        </p:tgtEl>
                                        <p:attrNameLst>
                                          <p:attrName>ppt_w</p:attrName>
                                        </p:attrNameLst>
                                      </p:cBhvr>
                                    </p:anim>
                                    <p:anim by="(#ppt_w*0.50)" calcmode="lin" valueType="num">
                                      <p:cBhvr>
                                        <p:cTn id="19" dur="625" decel="50000" autoRev="1" fill="hold">
                                          <p:stCondLst>
                                            <p:cond delay="0"/>
                                          </p:stCondLst>
                                        </p:cTn>
                                        <p:tgtEl>
                                          <p:spTgt spid="15"/>
                                        </p:tgtEl>
                                        <p:attrNameLst>
                                          <p:attrName>ppt_x</p:attrName>
                                        </p:attrNameLst>
                                      </p:cBhvr>
                                    </p:anim>
                                    <p:anim from="(-#ppt_h/2)" to="(#ppt_y)" calcmode="lin" valueType="num">
                                      <p:cBhvr>
                                        <p:cTn id="20" dur="1250" fill="hold">
                                          <p:stCondLst>
                                            <p:cond delay="0"/>
                                          </p:stCondLst>
                                        </p:cTn>
                                        <p:tgtEl>
                                          <p:spTgt spid="15"/>
                                        </p:tgtEl>
                                        <p:attrNameLst>
                                          <p:attrName>ppt_y</p:attrName>
                                        </p:attrNameLst>
                                      </p:cBhvr>
                                    </p:anim>
                                    <p:animRot by="21600000">
                                      <p:cBhvr>
                                        <p:cTn id="21" dur="1250" fill="hold">
                                          <p:stCondLst>
                                            <p:cond delay="0"/>
                                          </p:stCondLst>
                                        </p:cTn>
                                        <p:tgtEl>
                                          <p:spTgt spid="15"/>
                                        </p:tgtEl>
                                        <p:attrNameLst>
                                          <p:attrName>r</p:attrName>
                                        </p:attrNameLst>
                                      </p:cBhvr>
                                    </p:animRot>
                                  </p:childTnLst>
                                </p:cTn>
                              </p:par>
                              <p:par>
                                <p:cTn id="22" presetID="22" presetClass="entr" presetSubtype="4" fill="hold"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wipe(down)">
                                      <p:cBhvr>
                                        <p:cTn id="24" dur="500"/>
                                        <p:tgtEl>
                                          <p:spTgt spid="20"/>
                                        </p:tgtEl>
                                      </p:cBhvr>
                                    </p:animEffect>
                                  </p:childTnLst>
                                </p:cTn>
                              </p:par>
                            </p:childTnLst>
                          </p:cTn>
                        </p:par>
                        <p:par>
                          <p:cTn id="25" fill="hold">
                            <p:stCondLst>
                              <p:cond delay="2500"/>
                            </p:stCondLst>
                            <p:childTnLst>
                              <p:par>
                                <p:cTn id="26" presetID="56" presetClass="entr" presetSubtype="0" fill="hold" grpId="0" nodeType="afterEffect">
                                  <p:stCondLst>
                                    <p:cond delay="0"/>
                                  </p:stCondLst>
                                  <p:iterate type="lt">
                                    <p:tmPct val="10000"/>
                                  </p:iterate>
                                  <p:childTnLst>
                                    <p:set>
                                      <p:cBhvr>
                                        <p:cTn id="27" dur="1" fill="hold">
                                          <p:stCondLst>
                                            <p:cond delay="0"/>
                                          </p:stCondLst>
                                        </p:cTn>
                                        <p:tgtEl>
                                          <p:spTgt spid="21"/>
                                        </p:tgtEl>
                                        <p:attrNameLst>
                                          <p:attrName>style.visibility</p:attrName>
                                        </p:attrNameLst>
                                      </p:cBhvr>
                                      <p:to>
                                        <p:strVal val="visible"/>
                                      </p:to>
                                    </p:set>
                                    <p:anim by="(-#ppt_w*2)" calcmode="lin" valueType="num">
                                      <p:cBhvr rctx="PPT">
                                        <p:cTn id="28" dur="250" autoRev="1" fill="hold">
                                          <p:stCondLst>
                                            <p:cond delay="0"/>
                                          </p:stCondLst>
                                        </p:cTn>
                                        <p:tgtEl>
                                          <p:spTgt spid="21"/>
                                        </p:tgtEl>
                                        <p:attrNameLst>
                                          <p:attrName>ppt_w</p:attrName>
                                        </p:attrNameLst>
                                      </p:cBhvr>
                                    </p:anim>
                                    <p:anim by="(#ppt_w*0.50)" calcmode="lin" valueType="num">
                                      <p:cBhvr>
                                        <p:cTn id="29" dur="250" decel="50000" autoRev="1" fill="hold">
                                          <p:stCondLst>
                                            <p:cond delay="0"/>
                                          </p:stCondLst>
                                        </p:cTn>
                                        <p:tgtEl>
                                          <p:spTgt spid="21"/>
                                        </p:tgtEl>
                                        <p:attrNameLst>
                                          <p:attrName>ppt_x</p:attrName>
                                        </p:attrNameLst>
                                      </p:cBhvr>
                                    </p:anim>
                                    <p:anim from="(-#ppt_h/2)" to="(#ppt_y)" calcmode="lin" valueType="num">
                                      <p:cBhvr>
                                        <p:cTn id="30" dur="500" fill="hold">
                                          <p:stCondLst>
                                            <p:cond delay="0"/>
                                          </p:stCondLst>
                                        </p:cTn>
                                        <p:tgtEl>
                                          <p:spTgt spid="21"/>
                                        </p:tgtEl>
                                        <p:attrNameLst>
                                          <p:attrName>ppt_y</p:attrName>
                                        </p:attrNameLst>
                                      </p:cBhvr>
                                    </p:anim>
                                    <p:animRot by="21600000">
                                      <p:cBhvr>
                                        <p:cTn id="31" dur="500" fill="hold">
                                          <p:stCondLst>
                                            <p:cond delay="0"/>
                                          </p:stCondLst>
                                        </p:cTn>
                                        <p:tgtEl>
                                          <p:spTgt spid="21"/>
                                        </p:tgtEl>
                                        <p:attrNameLst>
                                          <p:attrName>r</p:attrName>
                                        </p:attrNameLst>
                                      </p:cBhvr>
                                    </p:animRot>
                                  </p:childTnLst>
                                </p:cTn>
                              </p:par>
                            </p:childTnLst>
                          </p:cTn>
                        </p:par>
                        <p:par>
                          <p:cTn id="32" fill="hold">
                            <p:stCondLst>
                              <p:cond delay="3349"/>
                            </p:stCondLst>
                            <p:childTnLst>
                              <p:par>
                                <p:cTn id="33" presetID="56" presetClass="entr" presetSubtype="0" fill="hold" grpId="0" nodeType="afterEffect">
                                  <p:stCondLst>
                                    <p:cond delay="0"/>
                                  </p:stCondLst>
                                  <p:iterate type="lt">
                                    <p:tmPct val="10000"/>
                                  </p:iterate>
                                  <p:childTnLst>
                                    <p:set>
                                      <p:cBhvr>
                                        <p:cTn id="34" dur="1" fill="hold">
                                          <p:stCondLst>
                                            <p:cond delay="0"/>
                                          </p:stCondLst>
                                        </p:cTn>
                                        <p:tgtEl>
                                          <p:spTgt spid="22"/>
                                        </p:tgtEl>
                                        <p:attrNameLst>
                                          <p:attrName>style.visibility</p:attrName>
                                        </p:attrNameLst>
                                      </p:cBhvr>
                                      <p:to>
                                        <p:strVal val="visible"/>
                                      </p:to>
                                    </p:set>
                                    <p:anim by="(-#ppt_w*2)" calcmode="lin" valueType="num">
                                      <p:cBhvr rctx="PPT">
                                        <p:cTn id="35" dur="250" autoRev="1" fill="hold">
                                          <p:stCondLst>
                                            <p:cond delay="0"/>
                                          </p:stCondLst>
                                        </p:cTn>
                                        <p:tgtEl>
                                          <p:spTgt spid="22"/>
                                        </p:tgtEl>
                                        <p:attrNameLst>
                                          <p:attrName>ppt_w</p:attrName>
                                        </p:attrNameLst>
                                      </p:cBhvr>
                                    </p:anim>
                                    <p:anim by="(#ppt_w*0.50)" calcmode="lin" valueType="num">
                                      <p:cBhvr>
                                        <p:cTn id="36" dur="250" decel="50000" autoRev="1" fill="hold">
                                          <p:stCondLst>
                                            <p:cond delay="0"/>
                                          </p:stCondLst>
                                        </p:cTn>
                                        <p:tgtEl>
                                          <p:spTgt spid="22"/>
                                        </p:tgtEl>
                                        <p:attrNameLst>
                                          <p:attrName>ppt_x</p:attrName>
                                        </p:attrNameLst>
                                      </p:cBhvr>
                                    </p:anim>
                                    <p:anim from="(-#ppt_h/2)" to="(#ppt_y)" calcmode="lin" valueType="num">
                                      <p:cBhvr>
                                        <p:cTn id="37" dur="500" fill="hold">
                                          <p:stCondLst>
                                            <p:cond delay="0"/>
                                          </p:stCondLst>
                                        </p:cTn>
                                        <p:tgtEl>
                                          <p:spTgt spid="22"/>
                                        </p:tgtEl>
                                        <p:attrNameLst>
                                          <p:attrName>ppt_y</p:attrName>
                                        </p:attrNameLst>
                                      </p:cBhvr>
                                    </p:anim>
                                    <p:animRot by="21600000">
                                      <p:cBhvr>
                                        <p:cTn id="38" dur="500" fill="hold">
                                          <p:stCondLst>
                                            <p:cond delay="0"/>
                                          </p:stCondLst>
                                        </p:cTn>
                                        <p:tgtEl>
                                          <p:spTgt spid="22"/>
                                        </p:tgtEl>
                                        <p:attrNameLst>
                                          <p:attrName>r</p:attrName>
                                        </p:attrNameLst>
                                      </p:cBhvr>
                                    </p:animRot>
                                  </p:childTnLst>
                                </p:cTn>
                              </p:par>
                            </p:childTnLst>
                          </p:cTn>
                        </p:par>
                        <p:par>
                          <p:cTn id="39" fill="hold">
                            <p:stCondLst>
                              <p:cond delay="4250"/>
                            </p:stCondLst>
                            <p:childTnLst>
                              <p:par>
                                <p:cTn id="40" presetID="56" presetClass="entr" presetSubtype="0" fill="hold" grpId="0" nodeType="afterEffect">
                                  <p:stCondLst>
                                    <p:cond delay="0"/>
                                  </p:stCondLst>
                                  <p:iterate type="lt">
                                    <p:tmPct val="10000"/>
                                  </p:iterate>
                                  <p:childTnLst>
                                    <p:set>
                                      <p:cBhvr>
                                        <p:cTn id="41" dur="1" fill="hold">
                                          <p:stCondLst>
                                            <p:cond delay="0"/>
                                          </p:stCondLst>
                                        </p:cTn>
                                        <p:tgtEl>
                                          <p:spTgt spid="19"/>
                                        </p:tgtEl>
                                        <p:attrNameLst>
                                          <p:attrName>style.visibility</p:attrName>
                                        </p:attrNameLst>
                                      </p:cBhvr>
                                      <p:to>
                                        <p:strVal val="visible"/>
                                      </p:to>
                                    </p:set>
                                    <p:anim by="(-#ppt_w*2)" calcmode="lin" valueType="num">
                                      <p:cBhvr rctx="PPT">
                                        <p:cTn id="42" dur="125" autoRev="1" fill="hold">
                                          <p:stCondLst>
                                            <p:cond delay="0"/>
                                          </p:stCondLst>
                                        </p:cTn>
                                        <p:tgtEl>
                                          <p:spTgt spid="19"/>
                                        </p:tgtEl>
                                        <p:attrNameLst>
                                          <p:attrName>ppt_w</p:attrName>
                                        </p:attrNameLst>
                                      </p:cBhvr>
                                    </p:anim>
                                    <p:anim by="(#ppt_w*0.50)" calcmode="lin" valueType="num">
                                      <p:cBhvr>
                                        <p:cTn id="43" dur="125" decel="50000" autoRev="1" fill="hold">
                                          <p:stCondLst>
                                            <p:cond delay="0"/>
                                          </p:stCondLst>
                                        </p:cTn>
                                        <p:tgtEl>
                                          <p:spTgt spid="19"/>
                                        </p:tgtEl>
                                        <p:attrNameLst>
                                          <p:attrName>ppt_x</p:attrName>
                                        </p:attrNameLst>
                                      </p:cBhvr>
                                    </p:anim>
                                    <p:anim from="(-#ppt_h/2)" to="(#ppt_y)" calcmode="lin" valueType="num">
                                      <p:cBhvr>
                                        <p:cTn id="44" dur="250" fill="hold">
                                          <p:stCondLst>
                                            <p:cond delay="0"/>
                                          </p:stCondLst>
                                        </p:cTn>
                                        <p:tgtEl>
                                          <p:spTgt spid="19"/>
                                        </p:tgtEl>
                                        <p:attrNameLst>
                                          <p:attrName>ppt_y</p:attrName>
                                        </p:attrNameLst>
                                      </p:cBhvr>
                                    </p:anim>
                                    <p:animRot by="21600000">
                                      <p:cBhvr>
                                        <p:cTn id="45" dur="250" fill="hold">
                                          <p:stCondLst>
                                            <p:cond delay="0"/>
                                          </p:stCondLst>
                                        </p:cTn>
                                        <p:tgtEl>
                                          <p:spTgt spid="19"/>
                                        </p:tgtEl>
                                        <p:attrNameLst>
                                          <p:attrName>r</p:attrName>
                                        </p:attrNameLst>
                                      </p:cBhvr>
                                    </p:animRot>
                                  </p:childTnLst>
                                </p:cTn>
                              </p:par>
                            </p:childTnLst>
                          </p:cTn>
                        </p:par>
                        <p:par>
                          <p:cTn id="46" fill="hold">
                            <p:stCondLst>
                              <p:cond delay="7099"/>
                            </p:stCondLst>
                            <p:childTnLst>
                              <p:par>
                                <p:cTn id="47" presetID="56" presetClass="entr" presetSubtype="0" fill="hold" grpId="0" nodeType="afterEffect">
                                  <p:stCondLst>
                                    <p:cond delay="0"/>
                                  </p:stCondLst>
                                  <p:iterate type="lt">
                                    <p:tmPct val="10000"/>
                                  </p:iterate>
                                  <p:childTnLst>
                                    <p:set>
                                      <p:cBhvr>
                                        <p:cTn id="48" dur="1" fill="hold">
                                          <p:stCondLst>
                                            <p:cond delay="0"/>
                                          </p:stCondLst>
                                        </p:cTn>
                                        <p:tgtEl>
                                          <p:spTgt spid="23"/>
                                        </p:tgtEl>
                                        <p:attrNameLst>
                                          <p:attrName>style.visibility</p:attrName>
                                        </p:attrNameLst>
                                      </p:cBhvr>
                                      <p:to>
                                        <p:strVal val="visible"/>
                                      </p:to>
                                    </p:set>
                                    <p:anim by="(-#ppt_w*2)" calcmode="lin" valueType="num">
                                      <p:cBhvr rctx="PPT">
                                        <p:cTn id="49" dur="250" autoRev="1" fill="hold">
                                          <p:stCondLst>
                                            <p:cond delay="0"/>
                                          </p:stCondLst>
                                        </p:cTn>
                                        <p:tgtEl>
                                          <p:spTgt spid="23"/>
                                        </p:tgtEl>
                                        <p:attrNameLst>
                                          <p:attrName>ppt_w</p:attrName>
                                        </p:attrNameLst>
                                      </p:cBhvr>
                                    </p:anim>
                                    <p:anim by="(#ppt_w*0.50)" calcmode="lin" valueType="num">
                                      <p:cBhvr>
                                        <p:cTn id="50" dur="250" decel="50000" autoRev="1" fill="hold">
                                          <p:stCondLst>
                                            <p:cond delay="0"/>
                                          </p:stCondLst>
                                        </p:cTn>
                                        <p:tgtEl>
                                          <p:spTgt spid="23"/>
                                        </p:tgtEl>
                                        <p:attrNameLst>
                                          <p:attrName>ppt_x</p:attrName>
                                        </p:attrNameLst>
                                      </p:cBhvr>
                                    </p:anim>
                                    <p:anim from="(-#ppt_h/2)" to="(#ppt_y)" calcmode="lin" valueType="num">
                                      <p:cBhvr>
                                        <p:cTn id="51" dur="500" fill="hold">
                                          <p:stCondLst>
                                            <p:cond delay="0"/>
                                          </p:stCondLst>
                                        </p:cTn>
                                        <p:tgtEl>
                                          <p:spTgt spid="23"/>
                                        </p:tgtEl>
                                        <p:attrNameLst>
                                          <p:attrName>ppt_y</p:attrName>
                                        </p:attrNameLst>
                                      </p:cBhvr>
                                    </p:anim>
                                    <p:animRot by="21600000">
                                      <p:cBhvr>
                                        <p:cTn id="52" dur="500" fill="hold">
                                          <p:stCondLst>
                                            <p:cond delay="0"/>
                                          </p:stCondLst>
                                        </p:cTn>
                                        <p:tgtEl>
                                          <p:spTgt spid="23"/>
                                        </p:tgtEl>
                                        <p:attrNameLst>
                                          <p:attrName>r</p:attrName>
                                        </p:attrNameLst>
                                      </p:cBhvr>
                                    </p:animRot>
                                  </p:childTnLst>
                                </p:cTn>
                              </p:par>
                              <p:par>
                                <p:cTn id="53" presetID="47" presetClass="entr" presetSubtype="0" fill="hold" nodeType="with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750"/>
                                        <p:tgtEl>
                                          <p:spTgt spid="17"/>
                                        </p:tgtEl>
                                      </p:cBhvr>
                                    </p:animEffect>
                                    <p:anim calcmode="lin" valueType="num">
                                      <p:cBhvr>
                                        <p:cTn id="56" dur="750" fill="hold"/>
                                        <p:tgtEl>
                                          <p:spTgt spid="17"/>
                                        </p:tgtEl>
                                        <p:attrNameLst>
                                          <p:attrName>ppt_x</p:attrName>
                                        </p:attrNameLst>
                                      </p:cBhvr>
                                      <p:tavLst>
                                        <p:tav tm="0">
                                          <p:val>
                                            <p:strVal val="#ppt_x"/>
                                          </p:val>
                                        </p:tav>
                                        <p:tav tm="100000">
                                          <p:val>
                                            <p:strVal val="#ppt_x"/>
                                          </p:val>
                                        </p:tav>
                                      </p:tavLst>
                                    </p:anim>
                                    <p:anim calcmode="lin" valueType="num">
                                      <p:cBhvr>
                                        <p:cTn id="57" dur="750" fill="hold"/>
                                        <p:tgtEl>
                                          <p:spTgt spid="17"/>
                                        </p:tgtEl>
                                        <p:attrNameLst>
                                          <p:attrName>ppt_y</p:attrName>
                                        </p:attrNameLst>
                                      </p:cBhvr>
                                      <p:tavLst>
                                        <p:tav tm="0">
                                          <p:val>
                                            <p:strVal val="#ppt_y-.1"/>
                                          </p:val>
                                        </p:tav>
                                        <p:tav tm="100000">
                                          <p:val>
                                            <p:strVal val="#ppt_y"/>
                                          </p:val>
                                        </p:tav>
                                      </p:tavLst>
                                    </p:anim>
                                  </p:childTnLst>
                                </p:cTn>
                              </p:par>
                            </p:childTnLst>
                          </p:cTn>
                        </p:par>
                        <p:par>
                          <p:cTn id="58" fill="hold">
                            <p:stCondLst>
                              <p:cond delay="7899"/>
                            </p:stCondLst>
                            <p:childTnLst>
                              <p:par>
                                <p:cTn id="59" presetID="42" presetClass="entr" presetSubtype="0" fill="hold" nodeType="afterEffect">
                                  <p:stCondLst>
                                    <p:cond delay="0"/>
                                  </p:stCondLst>
                                  <p:childTnLst>
                                    <p:set>
                                      <p:cBhvr>
                                        <p:cTn id="60" dur="1" fill="hold">
                                          <p:stCondLst>
                                            <p:cond delay="0"/>
                                          </p:stCondLst>
                                        </p:cTn>
                                        <p:tgtEl>
                                          <p:spTgt spid="24"/>
                                        </p:tgtEl>
                                        <p:attrNameLst>
                                          <p:attrName>style.visibility</p:attrName>
                                        </p:attrNameLst>
                                      </p:cBhvr>
                                      <p:to>
                                        <p:strVal val="visible"/>
                                      </p:to>
                                    </p:set>
                                    <p:animEffect transition="in" filter="fade">
                                      <p:cBhvr>
                                        <p:cTn id="61" dur="750"/>
                                        <p:tgtEl>
                                          <p:spTgt spid="24"/>
                                        </p:tgtEl>
                                      </p:cBhvr>
                                    </p:animEffect>
                                    <p:anim calcmode="lin" valueType="num">
                                      <p:cBhvr>
                                        <p:cTn id="62" dur="750" fill="hold"/>
                                        <p:tgtEl>
                                          <p:spTgt spid="24"/>
                                        </p:tgtEl>
                                        <p:attrNameLst>
                                          <p:attrName>ppt_x</p:attrName>
                                        </p:attrNameLst>
                                      </p:cBhvr>
                                      <p:tavLst>
                                        <p:tav tm="0">
                                          <p:val>
                                            <p:strVal val="#ppt_x"/>
                                          </p:val>
                                        </p:tav>
                                        <p:tav tm="100000">
                                          <p:val>
                                            <p:strVal val="#ppt_x"/>
                                          </p:val>
                                        </p:tav>
                                      </p:tavLst>
                                    </p:anim>
                                    <p:anim calcmode="lin" valueType="num">
                                      <p:cBhvr>
                                        <p:cTn id="63" dur="75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9" grpId="0"/>
      <p:bldP spid="21" grpId="0"/>
      <p:bldP spid="22" grpId="0"/>
      <p:bldP spid="2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40"/>
            <a:ext cx="12190413" cy="6857107"/>
          </a:xfrm>
          <a:prstGeom prst="rect">
            <a:avLst/>
          </a:prstGeom>
        </p:spPr>
      </p:pic>
      <p:grpSp>
        <p:nvGrpSpPr>
          <p:cNvPr id="11" name="组合 10"/>
          <p:cNvGrpSpPr/>
          <p:nvPr/>
        </p:nvGrpSpPr>
        <p:grpSpPr>
          <a:xfrm>
            <a:off x="3802519" y="2901695"/>
            <a:ext cx="8053783" cy="1080653"/>
            <a:chOff x="2890273" y="1350179"/>
            <a:chExt cx="4717325" cy="549605"/>
          </a:xfrm>
        </p:grpSpPr>
        <p:sp>
          <p:nvSpPr>
            <p:cNvPr id="12" name="矩形 11"/>
            <p:cNvSpPr/>
            <p:nvPr/>
          </p:nvSpPr>
          <p:spPr bwMode="auto">
            <a:xfrm>
              <a:off x="2993645" y="1350179"/>
              <a:ext cx="4613953" cy="5496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Bef>
                  <a:spcPct val="50000"/>
                </a:spcBef>
              </a:pPr>
              <a:r>
                <a:rPr lang="zh-CN" altLang="en-US" sz="3600" dirty="0">
                  <a:solidFill>
                    <a:schemeClr val="tx2">
                      <a:lumMod val="50000"/>
                    </a:schemeClr>
                  </a:solidFill>
                  <a:latin typeface="叶根友刀锋黑草" panose="02010601030101010101" pitchFamily="2" charset="-122"/>
                  <a:ea typeface="叶根友刀锋黑草" panose="02010601030101010101" pitchFamily="2" charset="-122"/>
                </a:rPr>
                <a:t>单击此处添加文字模板</a:t>
              </a:r>
            </a:p>
          </p:txBody>
        </p:sp>
        <p:pic>
          <p:nvPicPr>
            <p:cNvPr id="15" name="图片 28" descr="C_108.jpg"/>
            <p:cNvPicPr>
              <a:picLocks noChangeAspect="1"/>
            </p:cNvPicPr>
            <p:nvPr/>
          </p:nvPicPr>
          <p:blipFill>
            <a:blip r:embed="rId4" cstate="email">
              <a:clrChange>
                <a:clrFrom>
                  <a:srgbClr val="FFFFFF"/>
                </a:clrFrom>
                <a:clrTo>
                  <a:srgbClr val="FFFFFF">
                    <a:alpha val="0"/>
                  </a:srgbClr>
                </a:clrTo>
              </a:clrChange>
              <a:extLst>
                <a:ext uri="{BEBA8EAE-BF5A-486C-A8C5-ECC9F3942E4B}">
                  <a14:imgProps xmlns:a14="http://schemas.microsoft.com/office/drawing/2010/main">
                    <a14:imgLayer r:embed="rId5">
                      <a14:imgEffect>
                        <a14:brightnessContrast bright="10000" contrast="-15000"/>
                      </a14:imgEffect>
                    </a14:imgLayer>
                  </a14:imgProps>
                </a:ext>
              </a:extLst>
            </a:blip>
            <a:srcRect/>
            <a:stretch>
              <a:fillRect/>
            </a:stretch>
          </p:blipFill>
          <p:spPr bwMode="auto">
            <a:xfrm>
              <a:off x="2890273" y="1821438"/>
              <a:ext cx="3483555" cy="51517"/>
            </a:xfrm>
            <a:prstGeom prst="rect">
              <a:avLst/>
            </a:prstGeom>
            <a:noFill/>
            <a:ln>
              <a:noFill/>
            </a:ln>
          </p:spPr>
        </p:pic>
      </p:grpSp>
      <p:sp>
        <p:nvSpPr>
          <p:cNvPr id="16" name="_14"/>
          <p:cNvSpPr txBox="1">
            <a:spLocks noChangeArrowheads="1"/>
          </p:cNvSpPr>
          <p:nvPr/>
        </p:nvSpPr>
        <p:spPr bwMode="auto">
          <a:xfrm>
            <a:off x="4047995" y="2289684"/>
            <a:ext cx="2598224" cy="8425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a:lstStyle>
          <a:p>
            <a:r>
              <a:rPr lang="zh-CN" altLang="en-US" sz="4400" spc="600" dirty="0">
                <a:solidFill>
                  <a:schemeClr val="tx2">
                    <a:lumMod val="50000"/>
                  </a:schemeClr>
                </a:solidFill>
                <a:latin typeface="叶根友刀锋黑草" panose="02010601030101010101" pitchFamily="2" charset="-122"/>
                <a:ea typeface="叶根友刀锋黑草" panose="02010601030101010101" pitchFamily="2" charset="-122"/>
              </a:rPr>
              <a:t>第一章</a:t>
            </a:r>
            <a:endParaRPr lang="en-US" altLang="zh-CN" sz="4400" spc="600" dirty="0">
              <a:solidFill>
                <a:schemeClr val="tx2">
                  <a:lumMod val="50000"/>
                </a:schemeClr>
              </a:solidFill>
              <a:latin typeface="叶根友刀锋黑草" panose="02010601030101010101" pitchFamily="2" charset="-122"/>
              <a:ea typeface="叶根友刀锋黑草" panose="02010601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750"/>
                                        <p:tgtEl>
                                          <p:spTgt spid="6"/>
                                        </p:tgtEl>
                                      </p:cBhvr>
                                    </p:animEffect>
                                  </p:childTnLst>
                                </p:cTn>
                              </p:par>
                            </p:childTnLst>
                          </p:cTn>
                        </p:par>
                        <p:par>
                          <p:cTn id="8" fill="hold">
                            <p:stCondLst>
                              <p:cond delay="1000"/>
                            </p:stCondLst>
                            <p:childTnLst>
                              <p:par>
                                <p:cTn id="9" presetID="56" presetClass="entr" presetSubtype="0" fill="hold" grpId="0" nodeType="afterEffect">
                                  <p:stCondLst>
                                    <p:cond delay="0"/>
                                  </p:stCondLst>
                                  <p:iterate type="lt">
                                    <p:tmPct val="10000"/>
                                  </p:iterate>
                                  <p:childTnLst>
                                    <p:set>
                                      <p:cBhvr>
                                        <p:cTn id="10" dur="1" fill="hold">
                                          <p:stCondLst>
                                            <p:cond delay="0"/>
                                          </p:stCondLst>
                                        </p:cTn>
                                        <p:tgtEl>
                                          <p:spTgt spid="16"/>
                                        </p:tgtEl>
                                        <p:attrNameLst>
                                          <p:attrName>style.visibility</p:attrName>
                                        </p:attrNameLst>
                                      </p:cBhvr>
                                      <p:to>
                                        <p:strVal val="visible"/>
                                      </p:to>
                                    </p:set>
                                    <p:anim by="(-#ppt_w*2)" calcmode="lin" valueType="num">
                                      <p:cBhvr rctx="PPT">
                                        <p:cTn id="11" dur="500" autoRev="1" fill="hold">
                                          <p:stCondLst>
                                            <p:cond delay="0"/>
                                          </p:stCondLst>
                                        </p:cTn>
                                        <p:tgtEl>
                                          <p:spTgt spid="16"/>
                                        </p:tgtEl>
                                        <p:attrNameLst>
                                          <p:attrName>ppt_w</p:attrName>
                                        </p:attrNameLst>
                                      </p:cBhvr>
                                    </p:anim>
                                    <p:anim by="(#ppt_w*0.50)" calcmode="lin" valueType="num">
                                      <p:cBhvr>
                                        <p:cTn id="12" dur="500" decel="50000" autoRev="1" fill="hold">
                                          <p:stCondLst>
                                            <p:cond delay="0"/>
                                          </p:stCondLst>
                                        </p:cTn>
                                        <p:tgtEl>
                                          <p:spTgt spid="16"/>
                                        </p:tgtEl>
                                        <p:attrNameLst>
                                          <p:attrName>ppt_x</p:attrName>
                                        </p:attrNameLst>
                                      </p:cBhvr>
                                    </p:anim>
                                    <p:anim from="(-#ppt_h/2)" to="(#ppt_y)" calcmode="lin" valueType="num">
                                      <p:cBhvr>
                                        <p:cTn id="13" dur="1000" fill="hold">
                                          <p:stCondLst>
                                            <p:cond delay="0"/>
                                          </p:stCondLst>
                                        </p:cTn>
                                        <p:tgtEl>
                                          <p:spTgt spid="16"/>
                                        </p:tgtEl>
                                        <p:attrNameLst>
                                          <p:attrName>ppt_y</p:attrName>
                                        </p:attrNameLst>
                                      </p:cBhvr>
                                    </p:anim>
                                    <p:animRot by="21600000">
                                      <p:cBhvr>
                                        <p:cTn id="14" dur="1000" fill="hold">
                                          <p:stCondLst>
                                            <p:cond delay="0"/>
                                          </p:stCondLst>
                                        </p:cTn>
                                        <p:tgtEl>
                                          <p:spTgt spid="16"/>
                                        </p:tgtEl>
                                        <p:attrNameLst>
                                          <p:attrName>r</p:attrName>
                                        </p:attrNameLst>
                                      </p:cBhvr>
                                    </p:animRot>
                                  </p:childTnLst>
                                </p:cTn>
                              </p:par>
                            </p:childTnLst>
                          </p:cTn>
                        </p:par>
                        <p:par>
                          <p:cTn id="15" fill="hold">
                            <p:stCondLst>
                              <p:cond delay="120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456813"/>
            <a:ext cx="12190413" cy="800487"/>
            <a:chOff x="0" y="475863"/>
            <a:chExt cx="12190413" cy="800487"/>
          </a:xfrm>
        </p:grpSpPr>
        <p:sp>
          <p:nvSpPr>
            <p:cNvPr id="9" name="矩形 3"/>
            <p:cNvSpPr/>
            <p:nvPr/>
          </p:nvSpPr>
          <p:spPr>
            <a:xfrm>
              <a:off x="4581276" y="475863"/>
              <a:ext cx="3057229" cy="523212"/>
            </a:xfrm>
            <a:prstGeom prst="rect">
              <a:avLst/>
            </a:prstGeom>
            <a:noFill/>
            <a:ln w="9525">
              <a:noFill/>
              <a:miter/>
            </a:ln>
          </p:spPr>
          <p:txBody>
            <a:bodyPr wrap="none" lIns="91431" tIns="45716" rIns="91431" bIns="45716">
              <a:spAutoFit/>
            </a:bodyPr>
            <a:lstStyle/>
            <a:p>
              <a:pPr lvl="0" algn="ctr" eaLnBrk="1" hangingPunct="1">
                <a:buNone/>
              </a:pPr>
              <a:r>
                <a:rPr lang="zh-CN" altLang="en-US" sz="2800" b="1" dirty="0">
                  <a:solidFill>
                    <a:schemeClr val="tx2">
                      <a:lumMod val="50000"/>
                    </a:schemeClr>
                  </a:solidFill>
                  <a:latin typeface="Arial" panose="020B0604020202020204" pitchFamily="34" charset="0"/>
                  <a:ea typeface="微软雅黑" panose="020B0503020204020204" pitchFamily="34" charset="-122"/>
                  <a:sym typeface="Arial" panose="020B0604020202020204" pitchFamily="34" charset="0"/>
                </a:rPr>
                <a:t>加入你的标题描述</a:t>
              </a:r>
            </a:p>
          </p:txBody>
        </p:sp>
        <p:cxnSp>
          <p:nvCxnSpPr>
            <p:cNvPr id="3" name="直接连接符 2"/>
            <p:cNvCxnSpPr/>
            <p:nvPr/>
          </p:nvCxnSpPr>
          <p:spPr>
            <a:xfrm>
              <a:off x="0" y="1276350"/>
              <a:ext cx="12190413" cy="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2" name="组合 1"/>
          <p:cNvGrpSpPr/>
          <p:nvPr/>
        </p:nvGrpSpPr>
        <p:grpSpPr>
          <a:xfrm>
            <a:off x="1104092" y="2294827"/>
            <a:ext cx="9982228" cy="3812313"/>
            <a:chOff x="248396" y="1890713"/>
            <a:chExt cx="11689604" cy="4347811"/>
          </a:xfrm>
        </p:grpSpPr>
        <p:sp>
          <p:nvSpPr>
            <p:cNvPr id="32" name="矩形 31"/>
            <p:cNvSpPr/>
            <p:nvPr/>
          </p:nvSpPr>
          <p:spPr>
            <a:xfrm>
              <a:off x="7302500" y="1890713"/>
              <a:ext cx="4635500" cy="2854325"/>
            </a:xfrm>
            <a:prstGeom prst="rect">
              <a:avLst/>
            </a:prstGeom>
            <a:blipFill dpi="0" rotWithShape="1">
              <a:blip r:embed="rId3"/>
              <a:srcRect/>
              <a:tile tx="0" ty="0" sx="28000" sy="28000" flip="none" algn="ctr"/>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bg1"/>
                </a:solidFill>
              </a:endParaRPr>
            </a:p>
          </p:txBody>
        </p:sp>
        <p:sp>
          <p:nvSpPr>
            <p:cNvPr id="27" name="矩形 26"/>
            <p:cNvSpPr/>
            <p:nvPr/>
          </p:nvSpPr>
          <p:spPr>
            <a:xfrm>
              <a:off x="248396" y="1890713"/>
              <a:ext cx="7054104" cy="2854325"/>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bg1"/>
                </a:solidFill>
              </a:endParaRPr>
            </a:p>
          </p:txBody>
        </p:sp>
        <p:sp>
          <p:nvSpPr>
            <p:cNvPr id="29" name="矩形 5"/>
            <p:cNvSpPr>
              <a:spLocks noChangeArrowheads="1"/>
            </p:cNvSpPr>
            <p:nvPr/>
          </p:nvSpPr>
          <p:spPr bwMode="auto">
            <a:xfrm>
              <a:off x="949589" y="3088959"/>
              <a:ext cx="5511032"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lnSpc>
                  <a:spcPct val="150000"/>
                </a:lnSpc>
              </a:pPr>
              <a:r>
                <a:rPr lang="zh-CN" altLang="en-US" sz="1200" dirty="0">
                  <a:solidFill>
                    <a:schemeClr val="bg1"/>
                  </a:solidFill>
                </a:rPr>
                <a:t>此处添加详细文本描述，建议与标题相关并符合整体语言风格，语言描述尽量简洁生动。尽量将每页幻灯片的字数控制在  </a:t>
              </a:r>
              <a:r>
                <a:rPr lang="en-US" altLang="zh-CN" sz="1200" dirty="0">
                  <a:solidFill>
                    <a:schemeClr val="bg1"/>
                  </a:solidFill>
                </a:rPr>
                <a:t>200</a:t>
              </a:r>
              <a:r>
                <a:rPr lang="zh-CN" altLang="en-US" sz="1200" dirty="0">
                  <a:solidFill>
                    <a:schemeClr val="bg1"/>
                  </a:solidFill>
                </a:rPr>
                <a:t>字以内此处添加详细文本描述，建议与标题相关并符合整体语言风格，语言描述尽量简洁生动。尽量将每页幻灯片的字数控制在  </a:t>
              </a:r>
              <a:r>
                <a:rPr lang="en-US" altLang="zh-CN" sz="1200" dirty="0">
                  <a:solidFill>
                    <a:schemeClr val="bg1"/>
                  </a:solidFill>
                </a:rPr>
                <a:t>200</a:t>
              </a:r>
              <a:r>
                <a:rPr lang="zh-CN" altLang="en-US" sz="1200" dirty="0">
                  <a:solidFill>
                    <a:schemeClr val="bg1"/>
                  </a:solidFill>
                </a:rPr>
                <a:t>字以内</a:t>
              </a:r>
            </a:p>
          </p:txBody>
        </p:sp>
        <p:sp>
          <p:nvSpPr>
            <p:cNvPr id="30" name="矩形 6"/>
            <p:cNvSpPr>
              <a:spLocks noChangeArrowheads="1"/>
            </p:cNvSpPr>
            <p:nvPr/>
          </p:nvSpPr>
          <p:spPr bwMode="auto">
            <a:xfrm>
              <a:off x="915988" y="2245996"/>
              <a:ext cx="41483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r>
                <a:rPr lang="en-US" altLang="zh-CN" sz="2000" dirty="0" err="1">
                  <a:solidFill>
                    <a:schemeClr val="bg1"/>
                  </a:solidFill>
                </a:rPr>
                <a:t>donec</a:t>
              </a:r>
              <a:r>
                <a:rPr lang="en-US" altLang="zh-CN" sz="2000" dirty="0">
                  <a:solidFill>
                    <a:schemeClr val="bg1"/>
                  </a:solidFill>
                </a:rPr>
                <a:t> </a:t>
              </a:r>
              <a:r>
                <a:rPr lang="en-US" altLang="zh-CN" sz="2000" dirty="0" err="1">
                  <a:solidFill>
                    <a:schemeClr val="bg1"/>
                  </a:solidFill>
                </a:rPr>
                <a:t>sollicitudin</a:t>
              </a:r>
              <a:r>
                <a:rPr lang="en-US" altLang="zh-CN" sz="2000" dirty="0">
                  <a:solidFill>
                    <a:schemeClr val="bg1"/>
                  </a:solidFill>
                </a:rPr>
                <a:t> </a:t>
              </a:r>
              <a:r>
                <a:rPr lang="en-US" altLang="zh-CN" sz="2000" dirty="0" err="1">
                  <a:solidFill>
                    <a:schemeClr val="bg1"/>
                  </a:solidFill>
                </a:rPr>
                <a:t>molestie</a:t>
              </a:r>
              <a:r>
                <a:rPr lang="en-US" altLang="zh-CN" sz="2000" dirty="0">
                  <a:solidFill>
                    <a:schemeClr val="bg1"/>
                  </a:solidFill>
                </a:rPr>
                <a:t> </a:t>
              </a:r>
              <a:r>
                <a:rPr lang="en-US" altLang="zh-CN" sz="2000" dirty="0" err="1">
                  <a:solidFill>
                    <a:schemeClr val="bg1"/>
                  </a:solidFill>
                </a:rPr>
                <a:t>malesuada</a:t>
              </a:r>
              <a:endParaRPr lang="zh-CN" altLang="en-US" sz="2000" dirty="0">
                <a:solidFill>
                  <a:schemeClr val="bg1"/>
                </a:solidFill>
              </a:endParaRPr>
            </a:p>
          </p:txBody>
        </p:sp>
        <p:sp>
          <p:nvSpPr>
            <p:cNvPr id="31" name="矩形 9"/>
            <p:cNvSpPr>
              <a:spLocks noChangeArrowheads="1"/>
            </p:cNvSpPr>
            <p:nvPr/>
          </p:nvSpPr>
          <p:spPr bwMode="auto">
            <a:xfrm>
              <a:off x="915988" y="5218113"/>
              <a:ext cx="10601325" cy="1020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50000"/>
                </a:lnSpc>
              </a:pPr>
              <a:r>
                <a:rPr lang="zh-CN" altLang="en-US" sz="1200" dirty="0">
                  <a:solidFill>
                    <a:schemeClr val="tx1">
                      <a:lumMod val="50000"/>
                      <a:lumOff val="50000"/>
                    </a:schemeClr>
                  </a:solidFill>
                </a:rPr>
                <a:t>此处添加详细文本描述，建议与风格，语言语言风格，语言描述尽量简洁生动。尽量将每页幻灯片的字数控制在  </a:t>
              </a:r>
              <a:r>
                <a:rPr lang="en-US" altLang="zh-CN" sz="1200" dirty="0">
                  <a:solidFill>
                    <a:schemeClr val="tx1">
                      <a:lumMod val="50000"/>
                      <a:lumOff val="50000"/>
                    </a:schemeClr>
                  </a:solidFill>
                </a:rPr>
                <a:t>200</a:t>
              </a:r>
              <a:r>
                <a:rPr lang="zh-CN" altLang="en-US" sz="1200" dirty="0">
                  <a:solidFill>
                    <a:schemeClr val="tx1">
                      <a:lumMod val="50000"/>
                      <a:lumOff val="50000"/>
                    </a:schemeClr>
                  </a:solidFill>
                </a:rPr>
                <a:t>字以内此处添加详细文本描述，建议与标题相关并符合将每页幻灯片的字数字以内此处添加详细文本描述，建议与标题相关并符合控制在  </a:t>
              </a:r>
              <a:r>
                <a:rPr lang="en-US" altLang="zh-CN" sz="1200" dirty="0">
                  <a:solidFill>
                    <a:schemeClr val="tx1">
                      <a:lumMod val="50000"/>
                      <a:lumOff val="50000"/>
                    </a:schemeClr>
                  </a:solidFill>
                </a:rPr>
                <a:t>200</a:t>
              </a:r>
              <a:r>
                <a:rPr lang="zh-CN" altLang="en-US" sz="1200" dirty="0">
                  <a:solidFill>
                    <a:schemeClr val="tx1">
                      <a:lumMod val="50000"/>
                      <a:lumOff val="50000"/>
                    </a:schemeClr>
                  </a:solidFill>
                </a:rPr>
                <a:t>字以内</a:t>
              </a:r>
            </a:p>
            <a:p>
              <a:pPr algn="ctr">
                <a:lnSpc>
                  <a:spcPct val="150000"/>
                </a:lnSpc>
              </a:pPr>
              <a:endParaRPr lang="zh-CN" altLang="en-US" sz="1200" dirty="0">
                <a:solidFill>
                  <a:schemeClr val="tx1">
                    <a:lumMod val="50000"/>
                    <a:lumOff val="50000"/>
                  </a:schemeClr>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anim calcmode="lin" valueType="num">
                                      <p:cBhvr>
                                        <p:cTn id="8" dur="750" fill="hold"/>
                                        <p:tgtEl>
                                          <p:spTgt spid="4"/>
                                        </p:tgtEl>
                                        <p:attrNameLst>
                                          <p:attrName>ppt_x</p:attrName>
                                        </p:attrNameLst>
                                      </p:cBhvr>
                                      <p:tavLst>
                                        <p:tav tm="0">
                                          <p:val>
                                            <p:strVal val="#ppt_x"/>
                                          </p:val>
                                        </p:tav>
                                        <p:tav tm="100000">
                                          <p:val>
                                            <p:strVal val="#ppt_x"/>
                                          </p:val>
                                        </p:tav>
                                      </p:tavLst>
                                    </p:anim>
                                    <p:anim calcmode="lin" valueType="num">
                                      <p:cBhvr>
                                        <p:cTn id="9" dur="75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8"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1000" fill="hold"/>
                                        <p:tgtEl>
                                          <p:spTgt spid="2"/>
                                        </p:tgtEl>
                                        <p:attrNameLst>
                                          <p:attrName>ppt_x</p:attrName>
                                        </p:attrNameLst>
                                      </p:cBhvr>
                                      <p:tavLst>
                                        <p:tav tm="0">
                                          <p:val>
                                            <p:strVal val="0-#ppt_w/2"/>
                                          </p:val>
                                        </p:tav>
                                        <p:tav tm="100000">
                                          <p:val>
                                            <p:strVal val="#ppt_x"/>
                                          </p:val>
                                        </p:tav>
                                      </p:tavLst>
                                    </p:anim>
                                    <p:anim calcmode="lin" valueType="num">
                                      <p:cBhvr additive="base">
                                        <p:cTn id="14" dur="1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456813"/>
            <a:ext cx="12190413" cy="800487"/>
            <a:chOff x="0" y="475863"/>
            <a:chExt cx="12190413" cy="800487"/>
          </a:xfrm>
        </p:grpSpPr>
        <p:sp>
          <p:nvSpPr>
            <p:cNvPr id="9" name="矩形 3"/>
            <p:cNvSpPr/>
            <p:nvPr/>
          </p:nvSpPr>
          <p:spPr>
            <a:xfrm>
              <a:off x="4581276" y="475863"/>
              <a:ext cx="3057229" cy="523212"/>
            </a:xfrm>
            <a:prstGeom prst="rect">
              <a:avLst/>
            </a:prstGeom>
            <a:noFill/>
            <a:ln w="9525">
              <a:noFill/>
              <a:miter/>
            </a:ln>
          </p:spPr>
          <p:txBody>
            <a:bodyPr wrap="none" lIns="91431" tIns="45716" rIns="91431" bIns="45716">
              <a:spAutoFit/>
            </a:bodyPr>
            <a:lstStyle/>
            <a:p>
              <a:pPr lvl="0" algn="ctr" eaLnBrk="1" hangingPunct="1">
                <a:buNone/>
              </a:pPr>
              <a:r>
                <a:rPr lang="zh-CN" altLang="en-US" sz="2800" b="1" dirty="0">
                  <a:solidFill>
                    <a:schemeClr val="tx2">
                      <a:lumMod val="50000"/>
                    </a:schemeClr>
                  </a:solidFill>
                  <a:latin typeface="Arial" panose="020B0604020202020204" pitchFamily="34" charset="0"/>
                  <a:ea typeface="微软雅黑" panose="020B0503020204020204" pitchFamily="34" charset="-122"/>
                  <a:sym typeface="Arial" panose="020B0604020202020204" pitchFamily="34" charset="0"/>
                </a:rPr>
                <a:t>加入你的标题描述</a:t>
              </a:r>
            </a:p>
          </p:txBody>
        </p:sp>
        <p:cxnSp>
          <p:nvCxnSpPr>
            <p:cNvPr id="3" name="直接连接符 2"/>
            <p:cNvCxnSpPr/>
            <p:nvPr/>
          </p:nvCxnSpPr>
          <p:spPr>
            <a:xfrm>
              <a:off x="0" y="1276350"/>
              <a:ext cx="12190413" cy="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5" name="矩形 4"/>
          <p:cNvSpPr/>
          <p:nvPr/>
        </p:nvSpPr>
        <p:spPr>
          <a:xfrm>
            <a:off x="0" y="4087294"/>
            <a:ext cx="12190413" cy="7200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endParaRPr>
          </a:p>
        </p:txBody>
      </p:sp>
      <p:sp>
        <p:nvSpPr>
          <p:cNvPr id="6" name="椭圆 5"/>
          <p:cNvSpPr/>
          <p:nvPr/>
        </p:nvSpPr>
        <p:spPr>
          <a:xfrm>
            <a:off x="1720720" y="3727254"/>
            <a:ext cx="792088" cy="792088"/>
          </a:xfrm>
          <a:prstGeom prst="ellipse">
            <a:avLst/>
          </a:prstGeom>
          <a:solidFill>
            <a:schemeClr val="bg1"/>
          </a:solidFill>
          <a:ln w="9525">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400" dirty="0">
              <a:solidFill>
                <a:schemeClr val="bg1">
                  <a:lumMod val="50000"/>
                </a:schemeClr>
              </a:solidFill>
              <a:latin typeface="Avant GardeBook" pitchFamily="50" charset="0"/>
              <a:ea typeface="微软雅黑" panose="020B0503020204020204" pitchFamily="34" charset="-122"/>
            </a:endParaRPr>
          </a:p>
        </p:txBody>
      </p:sp>
      <p:sp>
        <p:nvSpPr>
          <p:cNvPr id="7" name="椭圆 6"/>
          <p:cNvSpPr/>
          <p:nvPr/>
        </p:nvSpPr>
        <p:spPr>
          <a:xfrm>
            <a:off x="1893989" y="3900523"/>
            <a:ext cx="445550" cy="445550"/>
          </a:xfrm>
          <a:prstGeom prst="ellipse">
            <a:avLst/>
          </a:prstGeom>
          <a:solidFill>
            <a:schemeClr val="tx2">
              <a:lumMod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400" dirty="0">
              <a:solidFill>
                <a:schemeClr val="bg1">
                  <a:lumMod val="50000"/>
                </a:schemeClr>
              </a:solidFill>
              <a:latin typeface="Avant GardeBook" pitchFamily="50" charset="0"/>
              <a:ea typeface="微软雅黑" panose="020B0503020204020204" pitchFamily="34" charset="-122"/>
            </a:endParaRPr>
          </a:p>
        </p:txBody>
      </p:sp>
      <p:sp>
        <p:nvSpPr>
          <p:cNvPr id="8" name="椭圆 7"/>
          <p:cNvSpPr/>
          <p:nvPr/>
        </p:nvSpPr>
        <p:spPr>
          <a:xfrm>
            <a:off x="3709941" y="3727254"/>
            <a:ext cx="792088" cy="792088"/>
          </a:xfrm>
          <a:prstGeom prst="ellipse">
            <a:avLst/>
          </a:prstGeom>
          <a:solidFill>
            <a:schemeClr val="bg1"/>
          </a:solidFill>
          <a:ln w="9525">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400" dirty="0">
              <a:solidFill>
                <a:schemeClr val="bg1">
                  <a:lumMod val="50000"/>
                </a:schemeClr>
              </a:solidFill>
              <a:latin typeface="Avant GardeBook" pitchFamily="50" charset="0"/>
              <a:ea typeface="微软雅黑" panose="020B0503020204020204" pitchFamily="34" charset="-122"/>
            </a:endParaRPr>
          </a:p>
        </p:txBody>
      </p:sp>
      <p:sp>
        <p:nvSpPr>
          <p:cNvPr id="10" name="椭圆 9"/>
          <p:cNvSpPr/>
          <p:nvPr/>
        </p:nvSpPr>
        <p:spPr>
          <a:xfrm>
            <a:off x="3883210" y="3900523"/>
            <a:ext cx="445550" cy="445550"/>
          </a:xfrm>
          <a:prstGeom prst="ellipse">
            <a:avLst/>
          </a:prstGeom>
          <a:solidFill>
            <a:schemeClr val="tx2">
              <a:lumMod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400" dirty="0">
              <a:solidFill>
                <a:schemeClr val="bg1">
                  <a:lumMod val="50000"/>
                </a:schemeClr>
              </a:solidFill>
              <a:latin typeface="Avant GardeBook" pitchFamily="50" charset="0"/>
              <a:ea typeface="微软雅黑" panose="020B0503020204020204" pitchFamily="34" charset="-122"/>
            </a:endParaRPr>
          </a:p>
        </p:txBody>
      </p:sp>
      <p:sp>
        <p:nvSpPr>
          <p:cNvPr id="11" name="椭圆 10"/>
          <p:cNvSpPr/>
          <p:nvPr/>
        </p:nvSpPr>
        <p:spPr>
          <a:xfrm>
            <a:off x="5699162" y="3727254"/>
            <a:ext cx="792088" cy="792088"/>
          </a:xfrm>
          <a:prstGeom prst="ellipse">
            <a:avLst/>
          </a:prstGeom>
          <a:solidFill>
            <a:schemeClr val="bg1"/>
          </a:solidFill>
          <a:ln w="9525">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400" dirty="0">
              <a:solidFill>
                <a:schemeClr val="bg1">
                  <a:lumMod val="50000"/>
                </a:schemeClr>
              </a:solidFill>
              <a:latin typeface="Avant GardeBook" pitchFamily="50" charset="0"/>
              <a:ea typeface="微软雅黑" panose="020B0503020204020204" pitchFamily="34" charset="-122"/>
            </a:endParaRPr>
          </a:p>
        </p:txBody>
      </p:sp>
      <p:sp>
        <p:nvSpPr>
          <p:cNvPr id="12" name="椭圆 11"/>
          <p:cNvSpPr/>
          <p:nvPr/>
        </p:nvSpPr>
        <p:spPr>
          <a:xfrm>
            <a:off x="5872431" y="3900523"/>
            <a:ext cx="445550" cy="445550"/>
          </a:xfrm>
          <a:prstGeom prst="ellipse">
            <a:avLst/>
          </a:prstGeom>
          <a:solidFill>
            <a:schemeClr val="tx2">
              <a:lumMod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400" dirty="0">
              <a:solidFill>
                <a:schemeClr val="bg1">
                  <a:lumMod val="50000"/>
                </a:schemeClr>
              </a:solidFill>
              <a:latin typeface="Avant GardeBook" pitchFamily="50" charset="0"/>
              <a:ea typeface="微软雅黑" panose="020B0503020204020204" pitchFamily="34" charset="-122"/>
            </a:endParaRPr>
          </a:p>
        </p:txBody>
      </p:sp>
      <p:sp>
        <p:nvSpPr>
          <p:cNvPr id="13" name="椭圆 12"/>
          <p:cNvSpPr/>
          <p:nvPr/>
        </p:nvSpPr>
        <p:spPr>
          <a:xfrm>
            <a:off x="7688383" y="3727254"/>
            <a:ext cx="792088" cy="792088"/>
          </a:xfrm>
          <a:prstGeom prst="ellipse">
            <a:avLst/>
          </a:prstGeom>
          <a:solidFill>
            <a:schemeClr val="bg1"/>
          </a:solidFill>
          <a:ln w="9525">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400" dirty="0">
              <a:solidFill>
                <a:schemeClr val="bg1">
                  <a:lumMod val="50000"/>
                </a:schemeClr>
              </a:solidFill>
              <a:latin typeface="Avant GardeBook" pitchFamily="50" charset="0"/>
              <a:ea typeface="微软雅黑" panose="020B0503020204020204" pitchFamily="34" charset="-122"/>
            </a:endParaRPr>
          </a:p>
        </p:txBody>
      </p:sp>
      <p:sp>
        <p:nvSpPr>
          <p:cNvPr id="14" name="椭圆 13"/>
          <p:cNvSpPr/>
          <p:nvPr/>
        </p:nvSpPr>
        <p:spPr>
          <a:xfrm>
            <a:off x="7861652" y="3900523"/>
            <a:ext cx="445550" cy="445550"/>
          </a:xfrm>
          <a:prstGeom prst="ellipse">
            <a:avLst/>
          </a:prstGeom>
          <a:solidFill>
            <a:schemeClr val="tx2">
              <a:lumMod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400" dirty="0">
              <a:solidFill>
                <a:schemeClr val="bg1">
                  <a:lumMod val="50000"/>
                </a:schemeClr>
              </a:solidFill>
              <a:latin typeface="Avant GardeBook" pitchFamily="50" charset="0"/>
              <a:ea typeface="微软雅黑" panose="020B0503020204020204" pitchFamily="34" charset="-122"/>
            </a:endParaRPr>
          </a:p>
        </p:txBody>
      </p:sp>
      <p:sp>
        <p:nvSpPr>
          <p:cNvPr id="15" name="椭圆 14"/>
          <p:cNvSpPr/>
          <p:nvPr/>
        </p:nvSpPr>
        <p:spPr>
          <a:xfrm>
            <a:off x="9677604" y="3727254"/>
            <a:ext cx="792088" cy="792088"/>
          </a:xfrm>
          <a:prstGeom prst="ellipse">
            <a:avLst/>
          </a:prstGeom>
          <a:solidFill>
            <a:schemeClr val="bg1"/>
          </a:solidFill>
          <a:ln w="9525">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400" dirty="0">
              <a:solidFill>
                <a:schemeClr val="bg1">
                  <a:lumMod val="50000"/>
                </a:schemeClr>
              </a:solidFill>
              <a:latin typeface="Avant GardeBook" pitchFamily="50" charset="0"/>
              <a:ea typeface="微软雅黑" panose="020B0503020204020204" pitchFamily="34" charset="-122"/>
            </a:endParaRPr>
          </a:p>
        </p:txBody>
      </p:sp>
      <p:sp>
        <p:nvSpPr>
          <p:cNvPr id="16" name="椭圆 15"/>
          <p:cNvSpPr/>
          <p:nvPr/>
        </p:nvSpPr>
        <p:spPr>
          <a:xfrm>
            <a:off x="9850873" y="3900523"/>
            <a:ext cx="445550" cy="445550"/>
          </a:xfrm>
          <a:prstGeom prst="ellipse">
            <a:avLst/>
          </a:prstGeom>
          <a:solidFill>
            <a:schemeClr val="tx2">
              <a:lumMod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400" dirty="0">
              <a:solidFill>
                <a:schemeClr val="bg1">
                  <a:lumMod val="50000"/>
                </a:schemeClr>
              </a:solidFill>
              <a:latin typeface="Avant GardeBook" pitchFamily="50" charset="0"/>
              <a:ea typeface="微软雅黑" panose="020B0503020204020204" pitchFamily="34" charset="-122"/>
            </a:endParaRPr>
          </a:p>
        </p:txBody>
      </p:sp>
      <p:sp>
        <p:nvSpPr>
          <p:cNvPr id="17" name="圆角矩形标注 21"/>
          <p:cNvSpPr/>
          <p:nvPr/>
        </p:nvSpPr>
        <p:spPr>
          <a:xfrm>
            <a:off x="1036644" y="2149634"/>
            <a:ext cx="2160240" cy="1224136"/>
          </a:xfrm>
          <a:prstGeom prst="wedgeRoundRectCallout">
            <a:avLst>
              <a:gd name="adj1" fmla="val -609"/>
              <a:gd name="adj2" fmla="val 62500"/>
              <a:gd name="adj3" fmla="val 16667"/>
            </a:avLst>
          </a:prstGeom>
          <a:noFill/>
          <a:ln w="76200">
            <a:solidFill>
              <a:schemeClr val="tx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ts val="1400"/>
              </a:lnSpc>
              <a:spcBef>
                <a:spcPts val="600"/>
              </a:spcBef>
            </a:pPr>
            <a:r>
              <a:rPr lang="en-US" altLang="zh-CN" dirty="0">
                <a:solidFill>
                  <a:schemeClr val="bg1">
                    <a:lumMod val="50000"/>
                  </a:schemeClr>
                </a:solidFill>
                <a:latin typeface="微软雅黑" panose="020B0503020204020204" pitchFamily="34" charset="-122"/>
                <a:ea typeface="微软雅黑" panose="020B0503020204020204" pitchFamily="34" charset="-122"/>
              </a:rPr>
              <a:t>2017</a:t>
            </a:r>
            <a:r>
              <a:rPr lang="zh-CN" altLang="en-US" dirty="0">
                <a:solidFill>
                  <a:schemeClr val="bg1">
                    <a:lumMod val="50000"/>
                  </a:schemeClr>
                </a:solidFill>
                <a:latin typeface="微软雅黑" panose="020B0503020204020204" pitchFamily="34" charset="-122"/>
                <a:ea typeface="微软雅黑" panose="020B0503020204020204" pitchFamily="34" charset="-122"/>
              </a:rPr>
              <a:t>年</a:t>
            </a:r>
            <a:r>
              <a:rPr lang="en-US" altLang="zh-CN" dirty="0">
                <a:solidFill>
                  <a:schemeClr val="bg1">
                    <a:lumMod val="50000"/>
                  </a:schemeClr>
                </a:solidFill>
                <a:latin typeface="微软雅黑" panose="020B0503020204020204" pitchFamily="34" charset="-122"/>
                <a:ea typeface="微软雅黑" panose="020B0503020204020204" pitchFamily="34" charset="-122"/>
              </a:rPr>
              <a:t>3</a:t>
            </a:r>
            <a:r>
              <a:rPr lang="zh-CN" altLang="en-US" dirty="0">
                <a:solidFill>
                  <a:schemeClr val="bg1">
                    <a:lumMod val="50000"/>
                  </a:schemeClr>
                </a:solidFill>
                <a:latin typeface="微软雅黑" panose="020B0503020204020204" pitchFamily="34" charset="-122"/>
                <a:ea typeface="微软雅黑" panose="020B0503020204020204" pitchFamily="34" charset="-122"/>
              </a:rPr>
              <a:t>月</a:t>
            </a:r>
            <a:endParaRPr lang="en-US" altLang="zh-CN" dirty="0">
              <a:solidFill>
                <a:schemeClr val="bg1">
                  <a:lumMod val="50000"/>
                </a:schemeClr>
              </a:solidFill>
              <a:latin typeface="微软雅黑" panose="020B0503020204020204" pitchFamily="34" charset="-122"/>
              <a:ea typeface="微软雅黑" panose="020B0503020204020204" pitchFamily="34" charset="-122"/>
            </a:endParaRPr>
          </a:p>
          <a:p>
            <a:pPr lvl="0">
              <a:lnSpc>
                <a:spcPts val="1400"/>
              </a:lnSpc>
              <a:spcBef>
                <a:spcPts val="600"/>
              </a:spcBef>
            </a:pPr>
            <a:r>
              <a:rPr lang="zh-CN" altLang="en-US" sz="1000" dirty="0">
                <a:solidFill>
                  <a:schemeClr val="bg1">
                    <a:lumMod val="50000"/>
                  </a:schemeClr>
                </a:solidFill>
                <a:latin typeface="微软雅黑" panose="020B0503020204020204" pitchFamily="34" charset="-122"/>
                <a:ea typeface="微软雅黑" panose="020B0503020204020204" pitchFamily="34" charset="-122"/>
              </a:rPr>
              <a:t>熊猫公司担任熊猫职位，团队进行熊猫项目，取得的成果。</a:t>
            </a:r>
            <a:endParaRPr lang="zh-CN" altLang="en-US" sz="1000" dirty="0">
              <a:solidFill>
                <a:schemeClr val="bg1">
                  <a:lumMod val="50000"/>
                </a:schemeClr>
              </a:solidFill>
              <a:latin typeface="Avant GardeBook" pitchFamily="50" charset="0"/>
              <a:ea typeface="微软雅黑" panose="020B0503020204020204" pitchFamily="34" charset="-122"/>
            </a:endParaRPr>
          </a:p>
        </p:txBody>
      </p:sp>
      <p:sp>
        <p:nvSpPr>
          <p:cNvPr id="18" name="圆角矩形标注 22"/>
          <p:cNvSpPr/>
          <p:nvPr/>
        </p:nvSpPr>
        <p:spPr>
          <a:xfrm>
            <a:off x="3025865" y="4879382"/>
            <a:ext cx="2160240" cy="1224136"/>
          </a:xfrm>
          <a:prstGeom prst="wedgeRoundRectCallout">
            <a:avLst>
              <a:gd name="adj1" fmla="val -1550"/>
              <a:gd name="adj2" fmla="val -59506"/>
              <a:gd name="adj3" fmla="val 16667"/>
            </a:avLst>
          </a:prstGeom>
          <a:noFill/>
          <a:ln w="76200">
            <a:solidFill>
              <a:schemeClr val="tx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ts val="1400"/>
              </a:lnSpc>
              <a:spcBef>
                <a:spcPts val="600"/>
              </a:spcBef>
            </a:pPr>
            <a:r>
              <a:rPr lang="en-US" altLang="zh-CN" dirty="0">
                <a:solidFill>
                  <a:schemeClr val="bg1">
                    <a:lumMod val="50000"/>
                  </a:schemeClr>
                </a:solidFill>
                <a:latin typeface="微软雅黑" panose="020B0503020204020204" pitchFamily="34" charset="-122"/>
                <a:ea typeface="微软雅黑" panose="020B0503020204020204" pitchFamily="34" charset="-122"/>
              </a:rPr>
              <a:t>2017</a:t>
            </a:r>
            <a:r>
              <a:rPr lang="zh-CN" altLang="en-US" dirty="0">
                <a:solidFill>
                  <a:schemeClr val="bg1">
                    <a:lumMod val="50000"/>
                  </a:schemeClr>
                </a:solidFill>
                <a:latin typeface="微软雅黑" panose="020B0503020204020204" pitchFamily="34" charset="-122"/>
                <a:ea typeface="微软雅黑" panose="020B0503020204020204" pitchFamily="34" charset="-122"/>
              </a:rPr>
              <a:t>年</a:t>
            </a:r>
            <a:r>
              <a:rPr lang="en-US" altLang="zh-CN" dirty="0">
                <a:solidFill>
                  <a:schemeClr val="bg1">
                    <a:lumMod val="50000"/>
                  </a:schemeClr>
                </a:solidFill>
                <a:latin typeface="微软雅黑" panose="020B0503020204020204" pitchFamily="34" charset="-122"/>
                <a:ea typeface="微软雅黑" panose="020B0503020204020204" pitchFamily="34" charset="-122"/>
              </a:rPr>
              <a:t>5</a:t>
            </a:r>
            <a:r>
              <a:rPr lang="zh-CN" altLang="en-US" dirty="0">
                <a:solidFill>
                  <a:schemeClr val="bg1">
                    <a:lumMod val="50000"/>
                  </a:schemeClr>
                </a:solidFill>
                <a:latin typeface="微软雅黑" panose="020B0503020204020204" pitchFamily="34" charset="-122"/>
                <a:ea typeface="微软雅黑" panose="020B0503020204020204" pitchFamily="34" charset="-122"/>
              </a:rPr>
              <a:t>月</a:t>
            </a:r>
            <a:endParaRPr lang="en-US" altLang="zh-CN" dirty="0">
              <a:solidFill>
                <a:schemeClr val="bg1">
                  <a:lumMod val="50000"/>
                </a:schemeClr>
              </a:solidFill>
              <a:latin typeface="微软雅黑" panose="020B0503020204020204" pitchFamily="34" charset="-122"/>
              <a:ea typeface="微软雅黑" panose="020B0503020204020204" pitchFamily="34" charset="-122"/>
            </a:endParaRPr>
          </a:p>
          <a:p>
            <a:pPr lvl="0">
              <a:lnSpc>
                <a:spcPts val="1400"/>
              </a:lnSpc>
              <a:spcBef>
                <a:spcPts val="600"/>
              </a:spcBef>
            </a:pPr>
            <a:r>
              <a:rPr lang="zh-CN" altLang="en-US" sz="1000" dirty="0">
                <a:solidFill>
                  <a:schemeClr val="bg1">
                    <a:lumMod val="50000"/>
                  </a:schemeClr>
                </a:solidFill>
                <a:latin typeface="微软雅黑" panose="020B0503020204020204" pitchFamily="34" charset="-122"/>
                <a:ea typeface="微软雅黑" panose="020B0503020204020204" pitchFamily="34" charset="-122"/>
              </a:rPr>
              <a:t>熊猫公司担任熊猫职位，团队进行熊猫项目，取得的成果。</a:t>
            </a:r>
            <a:endParaRPr lang="zh-CN" altLang="en-US" sz="1000" dirty="0">
              <a:solidFill>
                <a:schemeClr val="bg1">
                  <a:lumMod val="50000"/>
                </a:schemeClr>
              </a:solidFill>
              <a:latin typeface="Avant GardeBook" pitchFamily="50" charset="0"/>
              <a:ea typeface="微软雅黑" panose="020B0503020204020204" pitchFamily="34" charset="-122"/>
            </a:endParaRPr>
          </a:p>
        </p:txBody>
      </p:sp>
      <p:sp>
        <p:nvSpPr>
          <p:cNvPr id="19" name="圆角矩形标注 23"/>
          <p:cNvSpPr/>
          <p:nvPr/>
        </p:nvSpPr>
        <p:spPr>
          <a:xfrm>
            <a:off x="5015086" y="2149634"/>
            <a:ext cx="2160240" cy="1224136"/>
          </a:xfrm>
          <a:prstGeom prst="wedgeRoundRectCallout">
            <a:avLst>
              <a:gd name="adj1" fmla="val -609"/>
              <a:gd name="adj2" fmla="val 62500"/>
              <a:gd name="adj3" fmla="val 16667"/>
            </a:avLst>
          </a:prstGeom>
          <a:noFill/>
          <a:ln w="76200">
            <a:solidFill>
              <a:schemeClr val="tx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ts val="1400"/>
              </a:lnSpc>
              <a:spcBef>
                <a:spcPts val="600"/>
              </a:spcBef>
            </a:pPr>
            <a:r>
              <a:rPr lang="en-US" altLang="zh-CN" dirty="0">
                <a:solidFill>
                  <a:schemeClr val="bg1">
                    <a:lumMod val="50000"/>
                  </a:schemeClr>
                </a:solidFill>
                <a:latin typeface="微软雅黑" panose="020B0503020204020204" pitchFamily="34" charset="-122"/>
                <a:ea typeface="微软雅黑" panose="020B0503020204020204" pitchFamily="34" charset="-122"/>
              </a:rPr>
              <a:t>2017</a:t>
            </a:r>
            <a:r>
              <a:rPr lang="zh-CN" altLang="en-US" dirty="0">
                <a:solidFill>
                  <a:schemeClr val="bg1">
                    <a:lumMod val="50000"/>
                  </a:schemeClr>
                </a:solidFill>
                <a:latin typeface="微软雅黑" panose="020B0503020204020204" pitchFamily="34" charset="-122"/>
                <a:ea typeface="微软雅黑" panose="020B0503020204020204" pitchFamily="34" charset="-122"/>
              </a:rPr>
              <a:t>年</a:t>
            </a:r>
            <a:r>
              <a:rPr lang="en-US" altLang="zh-CN" dirty="0">
                <a:solidFill>
                  <a:schemeClr val="bg1">
                    <a:lumMod val="50000"/>
                  </a:schemeClr>
                </a:solidFill>
                <a:latin typeface="微软雅黑" panose="020B0503020204020204" pitchFamily="34" charset="-122"/>
                <a:ea typeface="微软雅黑" panose="020B0503020204020204" pitchFamily="34" charset="-122"/>
              </a:rPr>
              <a:t>8</a:t>
            </a:r>
            <a:r>
              <a:rPr lang="zh-CN" altLang="en-US" dirty="0">
                <a:solidFill>
                  <a:schemeClr val="bg1">
                    <a:lumMod val="50000"/>
                  </a:schemeClr>
                </a:solidFill>
                <a:latin typeface="微软雅黑" panose="020B0503020204020204" pitchFamily="34" charset="-122"/>
                <a:ea typeface="微软雅黑" panose="020B0503020204020204" pitchFamily="34" charset="-122"/>
              </a:rPr>
              <a:t>月</a:t>
            </a:r>
            <a:endParaRPr lang="en-US" altLang="zh-CN" dirty="0">
              <a:solidFill>
                <a:schemeClr val="bg1">
                  <a:lumMod val="50000"/>
                </a:schemeClr>
              </a:solidFill>
              <a:latin typeface="微软雅黑" panose="020B0503020204020204" pitchFamily="34" charset="-122"/>
              <a:ea typeface="微软雅黑" panose="020B0503020204020204" pitchFamily="34" charset="-122"/>
            </a:endParaRPr>
          </a:p>
          <a:p>
            <a:pPr lvl="0">
              <a:lnSpc>
                <a:spcPts val="1400"/>
              </a:lnSpc>
              <a:spcBef>
                <a:spcPts val="600"/>
              </a:spcBef>
            </a:pPr>
            <a:r>
              <a:rPr lang="zh-CN" altLang="en-US" sz="1000" dirty="0">
                <a:solidFill>
                  <a:schemeClr val="bg1">
                    <a:lumMod val="50000"/>
                  </a:schemeClr>
                </a:solidFill>
                <a:latin typeface="微软雅黑" panose="020B0503020204020204" pitchFamily="34" charset="-122"/>
                <a:ea typeface="微软雅黑" panose="020B0503020204020204" pitchFamily="34" charset="-122"/>
              </a:rPr>
              <a:t>熊猫公司担任熊猫职位，团队进行熊猫项目，取得的成果。</a:t>
            </a:r>
            <a:endParaRPr lang="zh-CN" altLang="en-US" sz="1000" dirty="0">
              <a:solidFill>
                <a:schemeClr val="bg1">
                  <a:lumMod val="50000"/>
                </a:schemeClr>
              </a:solidFill>
              <a:latin typeface="Avant GardeBook" pitchFamily="50" charset="0"/>
              <a:ea typeface="微软雅黑" panose="020B0503020204020204" pitchFamily="34" charset="-122"/>
            </a:endParaRPr>
          </a:p>
        </p:txBody>
      </p:sp>
      <p:sp>
        <p:nvSpPr>
          <p:cNvPr id="20" name="圆角矩形标注 24"/>
          <p:cNvSpPr/>
          <p:nvPr/>
        </p:nvSpPr>
        <p:spPr>
          <a:xfrm>
            <a:off x="7004307" y="4879382"/>
            <a:ext cx="2160240" cy="1224136"/>
          </a:xfrm>
          <a:prstGeom prst="wedgeRoundRectCallout">
            <a:avLst>
              <a:gd name="adj1" fmla="val -1550"/>
              <a:gd name="adj2" fmla="val -59506"/>
              <a:gd name="adj3" fmla="val 16667"/>
            </a:avLst>
          </a:prstGeom>
          <a:noFill/>
          <a:ln w="76200">
            <a:solidFill>
              <a:schemeClr val="tx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ts val="1400"/>
              </a:lnSpc>
              <a:spcBef>
                <a:spcPts val="600"/>
              </a:spcBef>
            </a:pPr>
            <a:r>
              <a:rPr lang="en-US" altLang="zh-CN" dirty="0">
                <a:solidFill>
                  <a:schemeClr val="bg1">
                    <a:lumMod val="50000"/>
                  </a:schemeClr>
                </a:solidFill>
                <a:latin typeface="微软雅黑" panose="020B0503020204020204" pitchFamily="34" charset="-122"/>
                <a:ea typeface="微软雅黑" panose="020B0503020204020204" pitchFamily="34" charset="-122"/>
              </a:rPr>
              <a:t>2018</a:t>
            </a:r>
            <a:r>
              <a:rPr lang="zh-CN" altLang="en-US" dirty="0">
                <a:solidFill>
                  <a:schemeClr val="bg1">
                    <a:lumMod val="50000"/>
                  </a:schemeClr>
                </a:solidFill>
                <a:latin typeface="微软雅黑" panose="020B0503020204020204" pitchFamily="34" charset="-122"/>
                <a:ea typeface="微软雅黑" panose="020B0503020204020204" pitchFamily="34" charset="-122"/>
              </a:rPr>
              <a:t>年</a:t>
            </a:r>
            <a:r>
              <a:rPr lang="en-US" altLang="zh-CN" dirty="0">
                <a:solidFill>
                  <a:schemeClr val="bg1">
                    <a:lumMod val="50000"/>
                  </a:schemeClr>
                </a:solidFill>
                <a:latin typeface="微软雅黑" panose="020B0503020204020204" pitchFamily="34" charset="-122"/>
                <a:ea typeface="微软雅黑" panose="020B0503020204020204" pitchFamily="34" charset="-122"/>
              </a:rPr>
              <a:t>10</a:t>
            </a:r>
            <a:r>
              <a:rPr lang="zh-CN" altLang="en-US" dirty="0">
                <a:solidFill>
                  <a:schemeClr val="bg1">
                    <a:lumMod val="50000"/>
                  </a:schemeClr>
                </a:solidFill>
                <a:latin typeface="微软雅黑" panose="020B0503020204020204" pitchFamily="34" charset="-122"/>
                <a:ea typeface="微软雅黑" panose="020B0503020204020204" pitchFamily="34" charset="-122"/>
              </a:rPr>
              <a:t>月</a:t>
            </a:r>
            <a:endParaRPr lang="en-US" altLang="zh-CN" dirty="0">
              <a:solidFill>
                <a:schemeClr val="bg1">
                  <a:lumMod val="50000"/>
                </a:schemeClr>
              </a:solidFill>
              <a:latin typeface="微软雅黑" panose="020B0503020204020204" pitchFamily="34" charset="-122"/>
              <a:ea typeface="微软雅黑" panose="020B0503020204020204" pitchFamily="34" charset="-122"/>
            </a:endParaRPr>
          </a:p>
          <a:p>
            <a:pPr lvl="0">
              <a:lnSpc>
                <a:spcPts val="1400"/>
              </a:lnSpc>
              <a:spcBef>
                <a:spcPts val="600"/>
              </a:spcBef>
            </a:pPr>
            <a:r>
              <a:rPr lang="zh-CN" altLang="en-US" sz="1000" dirty="0">
                <a:solidFill>
                  <a:schemeClr val="bg1">
                    <a:lumMod val="50000"/>
                  </a:schemeClr>
                </a:solidFill>
                <a:latin typeface="微软雅黑" panose="020B0503020204020204" pitchFamily="34" charset="-122"/>
                <a:ea typeface="微软雅黑" panose="020B0503020204020204" pitchFamily="34" charset="-122"/>
              </a:rPr>
              <a:t>熊猫公司担任熊猫职位，团队进行熊猫项目，取得的成果。</a:t>
            </a:r>
            <a:endParaRPr lang="zh-CN" altLang="en-US" sz="1000" dirty="0">
              <a:solidFill>
                <a:schemeClr val="bg1">
                  <a:lumMod val="50000"/>
                </a:schemeClr>
              </a:solidFill>
              <a:latin typeface="Avant GardeBook" pitchFamily="50" charset="0"/>
              <a:ea typeface="微软雅黑" panose="020B0503020204020204" pitchFamily="34" charset="-122"/>
            </a:endParaRPr>
          </a:p>
        </p:txBody>
      </p:sp>
      <p:sp>
        <p:nvSpPr>
          <p:cNvPr id="21" name="圆角矩形标注 25"/>
          <p:cNvSpPr/>
          <p:nvPr/>
        </p:nvSpPr>
        <p:spPr>
          <a:xfrm>
            <a:off x="8993528" y="2149634"/>
            <a:ext cx="2160240" cy="1224136"/>
          </a:xfrm>
          <a:prstGeom prst="wedgeRoundRectCallout">
            <a:avLst>
              <a:gd name="adj1" fmla="val -609"/>
              <a:gd name="adj2" fmla="val 62500"/>
              <a:gd name="adj3" fmla="val 16667"/>
            </a:avLst>
          </a:prstGeom>
          <a:noFill/>
          <a:ln w="76200">
            <a:solidFill>
              <a:schemeClr val="tx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ts val="1400"/>
              </a:lnSpc>
              <a:spcBef>
                <a:spcPts val="600"/>
              </a:spcBef>
            </a:pPr>
            <a:r>
              <a:rPr lang="en-US" altLang="zh-CN" dirty="0">
                <a:solidFill>
                  <a:schemeClr val="bg1">
                    <a:lumMod val="50000"/>
                  </a:schemeClr>
                </a:solidFill>
                <a:latin typeface="微软雅黑" panose="020B0503020204020204" pitchFamily="34" charset="-122"/>
                <a:ea typeface="微软雅黑" panose="020B0503020204020204" pitchFamily="34" charset="-122"/>
              </a:rPr>
              <a:t>2019</a:t>
            </a:r>
            <a:r>
              <a:rPr lang="zh-CN" altLang="en-US" dirty="0">
                <a:solidFill>
                  <a:schemeClr val="bg1">
                    <a:lumMod val="50000"/>
                  </a:schemeClr>
                </a:solidFill>
                <a:latin typeface="微软雅黑" panose="020B0503020204020204" pitchFamily="34" charset="-122"/>
                <a:ea typeface="微软雅黑" panose="020B0503020204020204" pitchFamily="34" charset="-122"/>
              </a:rPr>
              <a:t>年</a:t>
            </a:r>
            <a:r>
              <a:rPr lang="en-US" altLang="zh-CN" dirty="0">
                <a:solidFill>
                  <a:schemeClr val="bg1">
                    <a:lumMod val="50000"/>
                  </a:schemeClr>
                </a:solidFill>
                <a:latin typeface="微软雅黑" panose="020B0503020204020204" pitchFamily="34" charset="-122"/>
                <a:ea typeface="微软雅黑" panose="020B0503020204020204" pitchFamily="34" charset="-122"/>
              </a:rPr>
              <a:t>9</a:t>
            </a:r>
            <a:r>
              <a:rPr lang="zh-CN" altLang="en-US" dirty="0">
                <a:solidFill>
                  <a:schemeClr val="bg1">
                    <a:lumMod val="50000"/>
                  </a:schemeClr>
                </a:solidFill>
                <a:latin typeface="微软雅黑" panose="020B0503020204020204" pitchFamily="34" charset="-122"/>
                <a:ea typeface="微软雅黑" panose="020B0503020204020204" pitchFamily="34" charset="-122"/>
              </a:rPr>
              <a:t>月</a:t>
            </a:r>
            <a:endParaRPr lang="en-US" altLang="zh-CN" dirty="0">
              <a:solidFill>
                <a:schemeClr val="bg1">
                  <a:lumMod val="50000"/>
                </a:schemeClr>
              </a:solidFill>
              <a:latin typeface="微软雅黑" panose="020B0503020204020204" pitchFamily="34" charset="-122"/>
              <a:ea typeface="微软雅黑" panose="020B0503020204020204" pitchFamily="34" charset="-122"/>
            </a:endParaRPr>
          </a:p>
          <a:p>
            <a:pPr lvl="0">
              <a:lnSpc>
                <a:spcPts val="1400"/>
              </a:lnSpc>
              <a:spcBef>
                <a:spcPts val="600"/>
              </a:spcBef>
            </a:pPr>
            <a:r>
              <a:rPr lang="zh-CN" altLang="en-US" sz="1000" dirty="0">
                <a:solidFill>
                  <a:schemeClr val="bg1">
                    <a:lumMod val="50000"/>
                  </a:schemeClr>
                </a:solidFill>
                <a:latin typeface="微软雅黑" panose="020B0503020204020204" pitchFamily="34" charset="-122"/>
                <a:ea typeface="微软雅黑" panose="020B0503020204020204" pitchFamily="34" charset="-122"/>
              </a:rPr>
              <a:t>熊猫公司担任熊猫职位，团队进行熊猫项目，取得的成果。</a:t>
            </a:r>
            <a:endParaRPr lang="zh-CN" altLang="en-US" sz="1000" dirty="0">
              <a:solidFill>
                <a:schemeClr val="bg1">
                  <a:lumMod val="50000"/>
                </a:schemeClr>
              </a:solidFill>
              <a:latin typeface="Avant GardeBook" pitchFamily="50" charset="0"/>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anim calcmode="lin" valueType="num">
                                      <p:cBhvr>
                                        <p:cTn id="8" dur="750" fill="hold"/>
                                        <p:tgtEl>
                                          <p:spTgt spid="4"/>
                                        </p:tgtEl>
                                        <p:attrNameLst>
                                          <p:attrName>ppt_x</p:attrName>
                                        </p:attrNameLst>
                                      </p:cBhvr>
                                      <p:tavLst>
                                        <p:tav tm="0">
                                          <p:val>
                                            <p:strVal val="#ppt_x"/>
                                          </p:val>
                                        </p:tav>
                                        <p:tav tm="100000">
                                          <p:val>
                                            <p:strVal val="#ppt_x"/>
                                          </p:val>
                                        </p:tav>
                                      </p:tavLst>
                                    </p:anim>
                                    <p:anim calcmode="lin" valueType="num">
                                      <p:cBhvr>
                                        <p:cTn id="9" dur="75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childTnLst>
                          </p:cTn>
                        </p:par>
                        <p:par>
                          <p:cTn id="14" fill="hold">
                            <p:stCondLst>
                              <p:cond delay="1500"/>
                            </p:stCondLst>
                            <p:childTnLst>
                              <p:par>
                                <p:cTn id="15" presetID="23" presetClass="entr" presetSubtype="28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strVal val="4/3*#ppt_w"/>
                                          </p:val>
                                        </p:tav>
                                        <p:tav tm="100000">
                                          <p:val>
                                            <p:strVal val="#ppt_w"/>
                                          </p:val>
                                        </p:tav>
                                      </p:tavLst>
                                    </p:anim>
                                    <p:anim calcmode="lin" valueType="num">
                                      <p:cBhvr>
                                        <p:cTn id="18" dur="500" fill="hold"/>
                                        <p:tgtEl>
                                          <p:spTgt spid="6"/>
                                        </p:tgtEl>
                                        <p:attrNameLst>
                                          <p:attrName>ppt_h</p:attrName>
                                        </p:attrNameLst>
                                      </p:cBhvr>
                                      <p:tavLst>
                                        <p:tav tm="0">
                                          <p:val>
                                            <p:strVal val="4/3*#ppt_h"/>
                                          </p:val>
                                        </p:tav>
                                        <p:tav tm="100000">
                                          <p:val>
                                            <p:strVal val="#ppt_h"/>
                                          </p:val>
                                        </p:tav>
                                      </p:tavLst>
                                    </p:anim>
                                  </p:childTnLst>
                                </p:cTn>
                              </p:par>
                              <p:par>
                                <p:cTn id="19" presetID="23" presetClass="entr" presetSubtype="272"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strVal val="2/3*#ppt_w"/>
                                          </p:val>
                                        </p:tav>
                                        <p:tav tm="100000">
                                          <p:val>
                                            <p:strVal val="#ppt_w"/>
                                          </p:val>
                                        </p:tav>
                                      </p:tavLst>
                                    </p:anim>
                                    <p:anim calcmode="lin" valueType="num">
                                      <p:cBhvr>
                                        <p:cTn id="22" dur="500" fill="hold"/>
                                        <p:tgtEl>
                                          <p:spTgt spid="7"/>
                                        </p:tgtEl>
                                        <p:attrNameLst>
                                          <p:attrName>ppt_h</p:attrName>
                                        </p:attrNameLst>
                                      </p:cBhvr>
                                      <p:tavLst>
                                        <p:tav tm="0">
                                          <p:val>
                                            <p:strVal val="2/3*#ppt_h"/>
                                          </p:val>
                                        </p:tav>
                                        <p:tav tm="100000">
                                          <p:val>
                                            <p:strVal val="#ppt_h"/>
                                          </p:val>
                                        </p:tav>
                                      </p:tavLst>
                                    </p:anim>
                                  </p:childTnLst>
                                </p:cTn>
                              </p:par>
                              <p:par>
                                <p:cTn id="23" presetID="23" presetClass="entr" presetSubtype="288" fill="hold" grpId="0" nodeType="withEffect">
                                  <p:stCondLst>
                                    <p:cond delay="10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strVal val="4/3*#ppt_w"/>
                                          </p:val>
                                        </p:tav>
                                        <p:tav tm="100000">
                                          <p:val>
                                            <p:strVal val="#ppt_w"/>
                                          </p:val>
                                        </p:tav>
                                      </p:tavLst>
                                    </p:anim>
                                    <p:anim calcmode="lin" valueType="num">
                                      <p:cBhvr>
                                        <p:cTn id="26" dur="500" fill="hold"/>
                                        <p:tgtEl>
                                          <p:spTgt spid="8"/>
                                        </p:tgtEl>
                                        <p:attrNameLst>
                                          <p:attrName>ppt_h</p:attrName>
                                        </p:attrNameLst>
                                      </p:cBhvr>
                                      <p:tavLst>
                                        <p:tav tm="0">
                                          <p:val>
                                            <p:strVal val="4/3*#ppt_h"/>
                                          </p:val>
                                        </p:tav>
                                        <p:tav tm="100000">
                                          <p:val>
                                            <p:strVal val="#ppt_h"/>
                                          </p:val>
                                        </p:tav>
                                      </p:tavLst>
                                    </p:anim>
                                  </p:childTnLst>
                                </p:cTn>
                              </p:par>
                              <p:par>
                                <p:cTn id="27" presetID="23" presetClass="entr" presetSubtype="272" fill="hold" grpId="0" nodeType="withEffect">
                                  <p:stCondLst>
                                    <p:cond delay="100"/>
                                  </p:stCondLst>
                                  <p:childTnLst>
                                    <p:set>
                                      <p:cBhvr>
                                        <p:cTn id="28" dur="1" fill="hold">
                                          <p:stCondLst>
                                            <p:cond delay="0"/>
                                          </p:stCondLst>
                                        </p:cTn>
                                        <p:tgtEl>
                                          <p:spTgt spid="10"/>
                                        </p:tgtEl>
                                        <p:attrNameLst>
                                          <p:attrName>style.visibility</p:attrName>
                                        </p:attrNameLst>
                                      </p:cBhvr>
                                      <p:to>
                                        <p:strVal val="visible"/>
                                      </p:to>
                                    </p:set>
                                    <p:anim calcmode="lin" valueType="num">
                                      <p:cBhvr>
                                        <p:cTn id="29" dur="500" fill="hold"/>
                                        <p:tgtEl>
                                          <p:spTgt spid="10"/>
                                        </p:tgtEl>
                                        <p:attrNameLst>
                                          <p:attrName>ppt_w</p:attrName>
                                        </p:attrNameLst>
                                      </p:cBhvr>
                                      <p:tavLst>
                                        <p:tav tm="0">
                                          <p:val>
                                            <p:strVal val="2/3*#ppt_w"/>
                                          </p:val>
                                        </p:tav>
                                        <p:tav tm="100000">
                                          <p:val>
                                            <p:strVal val="#ppt_w"/>
                                          </p:val>
                                        </p:tav>
                                      </p:tavLst>
                                    </p:anim>
                                    <p:anim calcmode="lin" valueType="num">
                                      <p:cBhvr>
                                        <p:cTn id="30" dur="500" fill="hold"/>
                                        <p:tgtEl>
                                          <p:spTgt spid="10"/>
                                        </p:tgtEl>
                                        <p:attrNameLst>
                                          <p:attrName>ppt_h</p:attrName>
                                        </p:attrNameLst>
                                      </p:cBhvr>
                                      <p:tavLst>
                                        <p:tav tm="0">
                                          <p:val>
                                            <p:strVal val="2/3*#ppt_h"/>
                                          </p:val>
                                        </p:tav>
                                        <p:tav tm="100000">
                                          <p:val>
                                            <p:strVal val="#ppt_h"/>
                                          </p:val>
                                        </p:tav>
                                      </p:tavLst>
                                    </p:anim>
                                  </p:childTnLst>
                                </p:cTn>
                              </p:par>
                              <p:par>
                                <p:cTn id="31" presetID="23" presetClass="entr" presetSubtype="288" fill="hold" grpId="0" nodeType="withEffect">
                                  <p:stCondLst>
                                    <p:cond delay="200"/>
                                  </p:stCondLst>
                                  <p:childTnLst>
                                    <p:set>
                                      <p:cBhvr>
                                        <p:cTn id="32" dur="1" fill="hold">
                                          <p:stCondLst>
                                            <p:cond delay="0"/>
                                          </p:stCondLst>
                                        </p:cTn>
                                        <p:tgtEl>
                                          <p:spTgt spid="11"/>
                                        </p:tgtEl>
                                        <p:attrNameLst>
                                          <p:attrName>style.visibility</p:attrName>
                                        </p:attrNameLst>
                                      </p:cBhvr>
                                      <p:to>
                                        <p:strVal val="visible"/>
                                      </p:to>
                                    </p:set>
                                    <p:anim calcmode="lin" valueType="num">
                                      <p:cBhvr>
                                        <p:cTn id="33" dur="500" fill="hold"/>
                                        <p:tgtEl>
                                          <p:spTgt spid="11"/>
                                        </p:tgtEl>
                                        <p:attrNameLst>
                                          <p:attrName>ppt_w</p:attrName>
                                        </p:attrNameLst>
                                      </p:cBhvr>
                                      <p:tavLst>
                                        <p:tav tm="0">
                                          <p:val>
                                            <p:strVal val="4/3*#ppt_w"/>
                                          </p:val>
                                        </p:tav>
                                        <p:tav tm="100000">
                                          <p:val>
                                            <p:strVal val="#ppt_w"/>
                                          </p:val>
                                        </p:tav>
                                      </p:tavLst>
                                    </p:anim>
                                    <p:anim calcmode="lin" valueType="num">
                                      <p:cBhvr>
                                        <p:cTn id="34" dur="500" fill="hold"/>
                                        <p:tgtEl>
                                          <p:spTgt spid="11"/>
                                        </p:tgtEl>
                                        <p:attrNameLst>
                                          <p:attrName>ppt_h</p:attrName>
                                        </p:attrNameLst>
                                      </p:cBhvr>
                                      <p:tavLst>
                                        <p:tav tm="0">
                                          <p:val>
                                            <p:strVal val="4/3*#ppt_h"/>
                                          </p:val>
                                        </p:tav>
                                        <p:tav tm="100000">
                                          <p:val>
                                            <p:strVal val="#ppt_h"/>
                                          </p:val>
                                        </p:tav>
                                      </p:tavLst>
                                    </p:anim>
                                  </p:childTnLst>
                                </p:cTn>
                              </p:par>
                              <p:par>
                                <p:cTn id="35" presetID="23" presetClass="entr" presetSubtype="272" fill="hold" grpId="0" nodeType="withEffect">
                                  <p:stCondLst>
                                    <p:cond delay="200"/>
                                  </p:stCondLst>
                                  <p:childTnLst>
                                    <p:set>
                                      <p:cBhvr>
                                        <p:cTn id="36" dur="1" fill="hold">
                                          <p:stCondLst>
                                            <p:cond delay="0"/>
                                          </p:stCondLst>
                                        </p:cTn>
                                        <p:tgtEl>
                                          <p:spTgt spid="12"/>
                                        </p:tgtEl>
                                        <p:attrNameLst>
                                          <p:attrName>style.visibility</p:attrName>
                                        </p:attrNameLst>
                                      </p:cBhvr>
                                      <p:to>
                                        <p:strVal val="visible"/>
                                      </p:to>
                                    </p:set>
                                    <p:anim calcmode="lin" valueType="num">
                                      <p:cBhvr>
                                        <p:cTn id="37" dur="500" fill="hold"/>
                                        <p:tgtEl>
                                          <p:spTgt spid="12"/>
                                        </p:tgtEl>
                                        <p:attrNameLst>
                                          <p:attrName>ppt_w</p:attrName>
                                        </p:attrNameLst>
                                      </p:cBhvr>
                                      <p:tavLst>
                                        <p:tav tm="0">
                                          <p:val>
                                            <p:strVal val="2/3*#ppt_w"/>
                                          </p:val>
                                        </p:tav>
                                        <p:tav tm="100000">
                                          <p:val>
                                            <p:strVal val="#ppt_w"/>
                                          </p:val>
                                        </p:tav>
                                      </p:tavLst>
                                    </p:anim>
                                    <p:anim calcmode="lin" valueType="num">
                                      <p:cBhvr>
                                        <p:cTn id="38" dur="500" fill="hold"/>
                                        <p:tgtEl>
                                          <p:spTgt spid="12"/>
                                        </p:tgtEl>
                                        <p:attrNameLst>
                                          <p:attrName>ppt_h</p:attrName>
                                        </p:attrNameLst>
                                      </p:cBhvr>
                                      <p:tavLst>
                                        <p:tav tm="0">
                                          <p:val>
                                            <p:strVal val="2/3*#ppt_h"/>
                                          </p:val>
                                        </p:tav>
                                        <p:tav tm="100000">
                                          <p:val>
                                            <p:strVal val="#ppt_h"/>
                                          </p:val>
                                        </p:tav>
                                      </p:tavLst>
                                    </p:anim>
                                  </p:childTnLst>
                                </p:cTn>
                              </p:par>
                              <p:par>
                                <p:cTn id="39" presetID="23" presetClass="entr" presetSubtype="288" fill="hold" grpId="0" nodeType="withEffect">
                                  <p:stCondLst>
                                    <p:cond delay="30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strVal val="4/3*#ppt_w"/>
                                          </p:val>
                                        </p:tav>
                                        <p:tav tm="100000">
                                          <p:val>
                                            <p:strVal val="#ppt_w"/>
                                          </p:val>
                                        </p:tav>
                                      </p:tavLst>
                                    </p:anim>
                                    <p:anim calcmode="lin" valueType="num">
                                      <p:cBhvr>
                                        <p:cTn id="42" dur="500" fill="hold"/>
                                        <p:tgtEl>
                                          <p:spTgt spid="13"/>
                                        </p:tgtEl>
                                        <p:attrNameLst>
                                          <p:attrName>ppt_h</p:attrName>
                                        </p:attrNameLst>
                                      </p:cBhvr>
                                      <p:tavLst>
                                        <p:tav tm="0">
                                          <p:val>
                                            <p:strVal val="4/3*#ppt_h"/>
                                          </p:val>
                                        </p:tav>
                                        <p:tav tm="100000">
                                          <p:val>
                                            <p:strVal val="#ppt_h"/>
                                          </p:val>
                                        </p:tav>
                                      </p:tavLst>
                                    </p:anim>
                                  </p:childTnLst>
                                </p:cTn>
                              </p:par>
                              <p:par>
                                <p:cTn id="43" presetID="23" presetClass="entr" presetSubtype="272" fill="hold" grpId="0" nodeType="withEffect">
                                  <p:stCondLst>
                                    <p:cond delay="30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strVal val="2/3*#ppt_w"/>
                                          </p:val>
                                        </p:tav>
                                        <p:tav tm="100000">
                                          <p:val>
                                            <p:strVal val="#ppt_w"/>
                                          </p:val>
                                        </p:tav>
                                      </p:tavLst>
                                    </p:anim>
                                    <p:anim calcmode="lin" valueType="num">
                                      <p:cBhvr>
                                        <p:cTn id="46" dur="500" fill="hold"/>
                                        <p:tgtEl>
                                          <p:spTgt spid="14"/>
                                        </p:tgtEl>
                                        <p:attrNameLst>
                                          <p:attrName>ppt_h</p:attrName>
                                        </p:attrNameLst>
                                      </p:cBhvr>
                                      <p:tavLst>
                                        <p:tav tm="0">
                                          <p:val>
                                            <p:strVal val="2/3*#ppt_h"/>
                                          </p:val>
                                        </p:tav>
                                        <p:tav tm="100000">
                                          <p:val>
                                            <p:strVal val="#ppt_h"/>
                                          </p:val>
                                        </p:tav>
                                      </p:tavLst>
                                    </p:anim>
                                  </p:childTnLst>
                                </p:cTn>
                              </p:par>
                              <p:par>
                                <p:cTn id="47" presetID="23" presetClass="entr" presetSubtype="288" fill="hold" grpId="0" nodeType="withEffect">
                                  <p:stCondLst>
                                    <p:cond delay="40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strVal val="4/3*#ppt_w"/>
                                          </p:val>
                                        </p:tav>
                                        <p:tav tm="100000">
                                          <p:val>
                                            <p:strVal val="#ppt_w"/>
                                          </p:val>
                                        </p:tav>
                                      </p:tavLst>
                                    </p:anim>
                                    <p:anim calcmode="lin" valueType="num">
                                      <p:cBhvr>
                                        <p:cTn id="50" dur="500" fill="hold"/>
                                        <p:tgtEl>
                                          <p:spTgt spid="15"/>
                                        </p:tgtEl>
                                        <p:attrNameLst>
                                          <p:attrName>ppt_h</p:attrName>
                                        </p:attrNameLst>
                                      </p:cBhvr>
                                      <p:tavLst>
                                        <p:tav tm="0">
                                          <p:val>
                                            <p:strVal val="4/3*#ppt_h"/>
                                          </p:val>
                                        </p:tav>
                                        <p:tav tm="100000">
                                          <p:val>
                                            <p:strVal val="#ppt_h"/>
                                          </p:val>
                                        </p:tav>
                                      </p:tavLst>
                                    </p:anim>
                                  </p:childTnLst>
                                </p:cTn>
                              </p:par>
                              <p:par>
                                <p:cTn id="51" presetID="23" presetClass="entr" presetSubtype="272" fill="hold" grpId="0" nodeType="withEffect">
                                  <p:stCondLst>
                                    <p:cond delay="400"/>
                                  </p:stCondLst>
                                  <p:childTnLst>
                                    <p:set>
                                      <p:cBhvr>
                                        <p:cTn id="52" dur="1" fill="hold">
                                          <p:stCondLst>
                                            <p:cond delay="0"/>
                                          </p:stCondLst>
                                        </p:cTn>
                                        <p:tgtEl>
                                          <p:spTgt spid="16"/>
                                        </p:tgtEl>
                                        <p:attrNameLst>
                                          <p:attrName>style.visibility</p:attrName>
                                        </p:attrNameLst>
                                      </p:cBhvr>
                                      <p:to>
                                        <p:strVal val="visible"/>
                                      </p:to>
                                    </p:set>
                                    <p:anim calcmode="lin" valueType="num">
                                      <p:cBhvr>
                                        <p:cTn id="53" dur="500" fill="hold"/>
                                        <p:tgtEl>
                                          <p:spTgt spid="16"/>
                                        </p:tgtEl>
                                        <p:attrNameLst>
                                          <p:attrName>ppt_w</p:attrName>
                                        </p:attrNameLst>
                                      </p:cBhvr>
                                      <p:tavLst>
                                        <p:tav tm="0">
                                          <p:val>
                                            <p:strVal val="2/3*#ppt_w"/>
                                          </p:val>
                                        </p:tav>
                                        <p:tav tm="100000">
                                          <p:val>
                                            <p:strVal val="#ppt_w"/>
                                          </p:val>
                                        </p:tav>
                                      </p:tavLst>
                                    </p:anim>
                                    <p:anim calcmode="lin" valueType="num">
                                      <p:cBhvr>
                                        <p:cTn id="54" dur="500" fill="hold"/>
                                        <p:tgtEl>
                                          <p:spTgt spid="16"/>
                                        </p:tgtEl>
                                        <p:attrNameLst>
                                          <p:attrName>ppt_h</p:attrName>
                                        </p:attrNameLst>
                                      </p:cBhvr>
                                      <p:tavLst>
                                        <p:tav tm="0">
                                          <p:val>
                                            <p:strVal val="2/3*#ppt_h"/>
                                          </p:val>
                                        </p:tav>
                                        <p:tav tm="100000">
                                          <p:val>
                                            <p:strVal val="#ppt_h"/>
                                          </p:val>
                                        </p:tav>
                                      </p:tavLst>
                                    </p:anim>
                                  </p:childTnLst>
                                </p:cTn>
                              </p:par>
                            </p:childTnLst>
                          </p:cTn>
                        </p:par>
                        <p:par>
                          <p:cTn id="55" fill="hold">
                            <p:stCondLst>
                              <p:cond delay="2000"/>
                            </p:stCondLst>
                            <p:childTnLst>
                              <p:par>
                                <p:cTn id="56" presetID="41" presetClass="entr" presetSubtype="0"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59" dur="500" fill="hold"/>
                                        <p:tgtEl>
                                          <p:spTgt spid="17"/>
                                        </p:tgtEl>
                                        <p:attrNameLst>
                                          <p:attrName>ppt_y</p:attrName>
                                        </p:attrNameLst>
                                      </p:cBhvr>
                                      <p:tavLst>
                                        <p:tav tm="0">
                                          <p:val>
                                            <p:strVal val="#ppt_y"/>
                                          </p:val>
                                        </p:tav>
                                        <p:tav tm="100000">
                                          <p:val>
                                            <p:strVal val="#ppt_y"/>
                                          </p:val>
                                        </p:tav>
                                      </p:tavLst>
                                    </p:anim>
                                    <p:anim calcmode="lin" valueType="num">
                                      <p:cBhvr>
                                        <p:cTn id="60"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61"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62" dur="500" tmFilter="0,0; .5, 1; 1, 1"/>
                                        <p:tgtEl>
                                          <p:spTgt spid="17"/>
                                        </p:tgtEl>
                                      </p:cBhvr>
                                    </p:animEffect>
                                  </p:childTnLst>
                                </p:cTn>
                              </p:par>
                            </p:childTnLst>
                          </p:cTn>
                        </p:par>
                        <p:par>
                          <p:cTn id="63" fill="hold">
                            <p:stCondLst>
                              <p:cond delay="2500"/>
                            </p:stCondLst>
                            <p:childTnLst>
                              <p:par>
                                <p:cTn id="64" presetID="41" presetClass="entr" presetSubtype="0"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 calcmode="lin" valueType="num">
                                      <p:cBhvr>
                                        <p:cTn id="66"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67" dur="500" fill="hold"/>
                                        <p:tgtEl>
                                          <p:spTgt spid="18"/>
                                        </p:tgtEl>
                                        <p:attrNameLst>
                                          <p:attrName>ppt_y</p:attrName>
                                        </p:attrNameLst>
                                      </p:cBhvr>
                                      <p:tavLst>
                                        <p:tav tm="0">
                                          <p:val>
                                            <p:strVal val="#ppt_y"/>
                                          </p:val>
                                        </p:tav>
                                        <p:tav tm="100000">
                                          <p:val>
                                            <p:strVal val="#ppt_y"/>
                                          </p:val>
                                        </p:tav>
                                      </p:tavLst>
                                    </p:anim>
                                    <p:anim calcmode="lin" valueType="num">
                                      <p:cBhvr>
                                        <p:cTn id="68"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69"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70" dur="500" tmFilter="0,0; .5, 1; 1, 1"/>
                                        <p:tgtEl>
                                          <p:spTgt spid="18"/>
                                        </p:tgtEl>
                                      </p:cBhvr>
                                    </p:animEffect>
                                  </p:childTnLst>
                                </p:cTn>
                              </p:par>
                            </p:childTnLst>
                          </p:cTn>
                        </p:par>
                        <p:par>
                          <p:cTn id="71" fill="hold">
                            <p:stCondLst>
                              <p:cond delay="3000"/>
                            </p:stCondLst>
                            <p:childTnLst>
                              <p:par>
                                <p:cTn id="72" presetID="41" presetClass="entr" presetSubtype="0"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75" dur="500" fill="hold"/>
                                        <p:tgtEl>
                                          <p:spTgt spid="19"/>
                                        </p:tgtEl>
                                        <p:attrNameLst>
                                          <p:attrName>ppt_y</p:attrName>
                                        </p:attrNameLst>
                                      </p:cBhvr>
                                      <p:tavLst>
                                        <p:tav tm="0">
                                          <p:val>
                                            <p:strVal val="#ppt_y"/>
                                          </p:val>
                                        </p:tav>
                                        <p:tav tm="100000">
                                          <p:val>
                                            <p:strVal val="#ppt_y"/>
                                          </p:val>
                                        </p:tav>
                                      </p:tavLst>
                                    </p:anim>
                                    <p:anim calcmode="lin" valueType="num">
                                      <p:cBhvr>
                                        <p:cTn id="76" dur="5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77" dur="5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78" dur="500" tmFilter="0,0; .5, 1; 1, 1"/>
                                        <p:tgtEl>
                                          <p:spTgt spid="19"/>
                                        </p:tgtEl>
                                      </p:cBhvr>
                                    </p:animEffect>
                                  </p:childTnLst>
                                </p:cTn>
                              </p:par>
                            </p:childTnLst>
                          </p:cTn>
                        </p:par>
                        <p:par>
                          <p:cTn id="79" fill="hold">
                            <p:stCondLst>
                              <p:cond delay="3500"/>
                            </p:stCondLst>
                            <p:childTnLst>
                              <p:par>
                                <p:cTn id="80" presetID="41" presetClass="entr" presetSubtype="0"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 calcmode="lin" valueType="num">
                                      <p:cBhvr>
                                        <p:cTn id="82" dur="5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83" dur="500" fill="hold"/>
                                        <p:tgtEl>
                                          <p:spTgt spid="20"/>
                                        </p:tgtEl>
                                        <p:attrNameLst>
                                          <p:attrName>ppt_y</p:attrName>
                                        </p:attrNameLst>
                                      </p:cBhvr>
                                      <p:tavLst>
                                        <p:tav tm="0">
                                          <p:val>
                                            <p:strVal val="#ppt_y"/>
                                          </p:val>
                                        </p:tav>
                                        <p:tav tm="100000">
                                          <p:val>
                                            <p:strVal val="#ppt_y"/>
                                          </p:val>
                                        </p:tav>
                                      </p:tavLst>
                                    </p:anim>
                                    <p:anim calcmode="lin" valueType="num">
                                      <p:cBhvr>
                                        <p:cTn id="84" dur="5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85" dur="5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86" dur="500" tmFilter="0,0; .5, 1; 1, 1"/>
                                        <p:tgtEl>
                                          <p:spTgt spid="20"/>
                                        </p:tgtEl>
                                      </p:cBhvr>
                                    </p:animEffect>
                                  </p:childTnLst>
                                </p:cTn>
                              </p:par>
                            </p:childTnLst>
                          </p:cTn>
                        </p:par>
                        <p:par>
                          <p:cTn id="87" fill="hold">
                            <p:stCondLst>
                              <p:cond delay="4000"/>
                            </p:stCondLst>
                            <p:childTnLst>
                              <p:par>
                                <p:cTn id="88" presetID="41" presetClass="entr" presetSubtype="0"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p:cTn id="90" dur="5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91" dur="500" fill="hold"/>
                                        <p:tgtEl>
                                          <p:spTgt spid="21"/>
                                        </p:tgtEl>
                                        <p:attrNameLst>
                                          <p:attrName>ppt_y</p:attrName>
                                        </p:attrNameLst>
                                      </p:cBhvr>
                                      <p:tavLst>
                                        <p:tav tm="0">
                                          <p:val>
                                            <p:strVal val="#ppt_y"/>
                                          </p:val>
                                        </p:tav>
                                        <p:tav tm="100000">
                                          <p:val>
                                            <p:strVal val="#ppt_y"/>
                                          </p:val>
                                        </p:tav>
                                      </p:tavLst>
                                    </p:anim>
                                    <p:anim calcmode="lin" valueType="num">
                                      <p:cBhvr>
                                        <p:cTn id="92" dur="5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93" dur="50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94" dur="500" tmFilter="0,0; .5, 1; 1, 1"/>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456813"/>
            <a:ext cx="12190413" cy="800487"/>
            <a:chOff x="0" y="475863"/>
            <a:chExt cx="12190413" cy="800487"/>
          </a:xfrm>
        </p:grpSpPr>
        <p:sp>
          <p:nvSpPr>
            <p:cNvPr id="9" name="矩形 3"/>
            <p:cNvSpPr/>
            <p:nvPr/>
          </p:nvSpPr>
          <p:spPr>
            <a:xfrm>
              <a:off x="4581276" y="475863"/>
              <a:ext cx="3057229" cy="523212"/>
            </a:xfrm>
            <a:prstGeom prst="rect">
              <a:avLst/>
            </a:prstGeom>
            <a:noFill/>
            <a:ln w="9525">
              <a:noFill/>
              <a:miter/>
            </a:ln>
          </p:spPr>
          <p:txBody>
            <a:bodyPr wrap="none" lIns="91431" tIns="45716" rIns="91431" bIns="45716">
              <a:spAutoFit/>
            </a:bodyPr>
            <a:lstStyle/>
            <a:p>
              <a:pPr lvl="0" algn="ctr" eaLnBrk="1" hangingPunct="1">
                <a:buNone/>
              </a:pPr>
              <a:r>
                <a:rPr lang="zh-CN" altLang="en-US" sz="2800" b="1" dirty="0">
                  <a:solidFill>
                    <a:schemeClr val="tx2">
                      <a:lumMod val="50000"/>
                    </a:schemeClr>
                  </a:solidFill>
                  <a:latin typeface="Arial" panose="020B0604020202020204" pitchFamily="34" charset="0"/>
                  <a:ea typeface="微软雅黑" panose="020B0503020204020204" pitchFamily="34" charset="-122"/>
                  <a:sym typeface="Arial" panose="020B0604020202020204" pitchFamily="34" charset="0"/>
                </a:rPr>
                <a:t>加入你的标题描述</a:t>
              </a:r>
            </a:p>
          </p:txBody>
        </p:sp>
        <p:cxnSp>
          <p:nvCxnSpPr>
            <p:cNvPr id="3" name="直接连接符 2"/>
            <p:cNvCxnSpPr/>
            <p:nvPr/>
          </p:nvCxnSpPr>
          <p:spPr>
            <a:xfrm>
              <a:off x="0" y="1276350"/>
              <a:ext cx="12190413" cy="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5" name="组合 4"/>
          <p:cNvGrpSpPr/>
          <p:nvPr/>
        </p:nvGrpSpPr>
        <p:grpSpPr>
          <a:xfrm>
            <a:off x="1828673" y="2140358"/>
            <a:ext cx="8533066" cy="3640806"/>
            <a:chOff x="1178321" y="1306414"/>
            <a:chExt cx="7497941" cy="3199149"/>
          </a:xfrm>
        </p:grpSpPr>
        <p:grpSp>
          <p:nvGrpSpPr>
            <p:cNvPr id="6" name="组合 5"/>
            <p:cNvGrpSpPr/>
            <p:nvPr/>
          </p:nvGrpSpPr>
          <p:grpSpPr>
            <a:xfrm>
              <a:off x="3329423" y="1479822"/>
              <a:ext cx="1202036" cy="1044679"/>
              <a:chOff x="3329423" y="1479822"/>
              <a:chExt cx="1202036" cy="1044679"/>
            </a:xfrm>
          </p:grpSpPr>
          <p:sp>
            <p:nvSpPr>
              <p:cNvPr id="58" name="Freeform 5"/>
              <p:cNvSpPr/>
              <p:nvPr/>
            </p:nvSpPr>
            <p:spPr bwMode="auto">
              <a:xfrm>
                <a:off x="3329423" y="1479822"/>
                <a:ext cx="1202036" cy="1044679"/>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chemeClr val="tx2">
                  <a:lumMod val="50000"/>
                </a:schemeClr>
              </a:solidFill>
              <a:ln w="28575" cap="flat">
                <a:noFill/>
                <a:prstDash val="solid"/>
                <a:miter lim="800000"/>
              </a:ln>
            </p:spPr>
            <p:txBody>
              <a:bodyPr lIns="72585" tIns="36293" rIns="72585" bIns="36293"/>
              <a:lstStyle/>
              <a:p>
                <a:pPr fontAlgn="auto">
                  <a:spcBef>
                    <a:spcPts val="0"/>
                  </a:spcBef>
                  <a:spcAft>
                    <a:spcPts val="0"/>
                  </a:spcAft>
                  <a:defRPr/>
                </a:pPr>
                <a:endParaRPr lang="zh-CN" altLang="en-US" sz="160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59" name="组合 47"/>
              <p:cNvGrpSpPr/>
              <p:nvPr/>
            </p:nvGrpSpPr>
            <p:grpSpPr bwMode="auto">
              <a:xfrm>
                <a:off x="3754548" y="1808481"/>
                <a:ext cx="295362" cy="381037"/>
                <a:chOff x="12327414" y="858402"/>
                <a:chExt cx="370336" cy="484095"/>
              </a:xfrm>
            </p:grpSpPr>
            <p:sp>
              <p:nvSpPr>
                <p:cNvPr id="60" name="Freeform 56"/>
                <p:cNvSpPr>
                  <a:spLocks noEditPoints="1"/>
                </p:cNvSpPr>
                <p:nvPr/>
              </p:nvSpPr>
              <p:spPr bwMode="auto">
                <a:xfrm>
                  <a:off x="12327414" y="858402"/>
                  <a:ext cx="193109" cy="484093"/>
                </a:xfrm>
                <a:custGeom>
                  <a:avLst/>
                  <a:gdLst>
                    <a:gd name="T0" fmla="*/ 105898 w 31"/>
                    <a:gd name="T1" fmla="*/ 0 h 77"/>
                    <a:gd name="T2" fmla="*/ 174421 w 31"/>
                    <a:gd name="T3" fmla="*/ 31435 h 77"/>
                    <a:gd name="T4" fmla="*/ 193109 w 31"/>
                    <a:gd name="T5" fmla="*/ 113165 h 77"/>
                    <a:gd name="T6" fmla="*/ 193109 w 31"/>
                    <a:gd name="T7" fmla="*/ 396076 h 77"/>
                    <a:gd name="T8" fmla="*/ 168192 w 31"/>
                    <a:gd name="T9" fmla="*/ 465232 h 77"/>
                    <a:gd name="T10" fmla="*/ 99669 w 31"/>
                    <a:gd name="T11" fmla="*/ 484093 h 77"/>
                    <a:gd name="T12" fmla="*/ 12459 w 31"/>
                    <a:gd name="T13" fmla="*/ 452658 h 77"/>
                    <a:gd name="T14" fmla="*/ 0 w 31"/>
                    <a:gd name="T15" fmla="*/ 358355 h 77"/>
                    <a:gd name="T16" fmla="*/ 0 w 31"/>
                    <a:gd name="T17" fmla="*/ 132025 h 77"/>
                    <a:gd name="T18" fmla="*/ 18688 w 31"/>
                    <a:gd name="T19" fmla="*/ 37722 h 77"/>
                    <a:gd name="T20" fmla="*/ 105898 w 31"/>
                    <a:gd name="T21" fmla="*/ 0 h 77"/>
                    <a:gd name="T22" fmla="*/ 99669 w 31"/>
                    <a:gd name="T23" fmla="*/ 440085 h 77"/>
                    <a:gd name="T24" fmla="*/ 137045 w 31"/>
                    <a:gd name="T25" fmla="*/ 370928 h 77"/>
                    <a:gd name="T26" fmla="*/ 137045 w 31"/>
                    <a:gd name="T27" fmla="*/ 106878 h 77"/>
                    <a:gd name="T28" fmla="*/ 99669 w 31"/>
                    <a:gd name="T29" fmla="*/ 44008 h 77"/>
                    <a:gd name="T30" fmla="*/ 56064 w 31"/>
                    <a:gd name="T31" fmla="*/ 106878 h 77"/>
                    <a:gd name="T32" fmla="*/ 56064 w 31"/>
                    <a:gd name="T33" fmla="*/ 125738 h 77"/>
                    <a:gd name="T34" fmla="*/ 56064 w 31"/>
                    <a:gd name="T35" fmla="*/ 144599 h 77"/>
                    <a:gd name="T36" fmla="*/ 56064 w 31"/>
                    <a:gd name="T37" fmla="*/ 220042 h 77"/>
                    <a:gd name="T38" fmla="*/ 56064 w 31"/>
                    <a:gd name="T39" fmla="*/ 301772 h 77"/>
                    <a:gd name="T40" fmla="*/ 56064 w 31"/>
                    <a:gd name="T41" fmla="*/ 370928 h 77"/>
                    <a:gd name="T42" fmla="*/ 99669 w 31"/>
                    <a:gd name="T43" fmla="*/ 440085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8" y="5"/>
                      </a:cubicBezTo>
                      <a:cubicBezTo>
                        <a:pt x="30" y="8"/>
                        <a:pt x="31" y="12"/>
                        <a:pt x="31" y="18"/>
                      </a:cubicBezTo>
                      <a:cubicBezTo>
                        <a:pt x="31" y="63"/>
                        <a:pt x="31" y="63"/>
                        <a:pt x="31" y="63"/>
                      </a:cubicBezTo>
                      <a:cubicBezTo>
                        <a:pt x="31" y="67"/>
                        <a:pt x="30" y="71"/>
                        <a:pt x="27" y="74"/>
                      </a:cubicBezTo>
                      <a:cubicBezTo>
                        <a:pt x="24" y="76"/>
                        <a:pt x="21" y="77"/>
                        <a:pt x="16" y="77"/>
                      </a:cubicBezTo>
                      <a:cubicBezTo>
                        <a:pt x="9" y="77"/>
                        <a:pt x="5" y="76"/>
                        <a:pt x="2" y="72"/>
                      </a:cubicBezTo>
                      <a:cubicBezTo>
                        <a:pt x="1" y="69"/>
                        <a:pt x="0" y="64"/>
                        <a:pt x="0" y="57"/>
                      </a:cubicBezTo>
                      <a:cubicBezTo>
                        <a:pt x="0" y="21"/>
                        <a:pt x="0" y="21"/>
                        <a:pt x="0" y="21"/>
                      </a:cubicBezTo>
                      <a:cubicBezTo>
                        <a:pt x="0" y="14"/>
                        <a:pt x="1" y="8"/>
                        <a:pt x="3" y="6"/>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1"/>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a:solidFill>
                      <a:schemeClr val="bg1">
                        <a:lumMod val="50000"/>
                      </a:schemeClr>
                    </a:solidFill>
                    <a:latin typeface="微软雅黑" panose="020B0503020204020204" pitchFamily="34" charset="-122"/>
                    <a:ea typeface="微软雅黑" panose="020B0503020204020204" pitchFamily="34" charset="-122"/>
                  </a:endParaRPr>
                </a:p>
              </p:txBody>
            </p:sp>
            <p:sp>
              <p:nvSpPr>
                <p:cNvPr id="61" name="Freeform 57"/>
                <p:cNvSpPr/>
                <p:nvPr/>
              </p:nvSpPr>
              <p:spPr bwMode="auto">
                <a:xfrm>
                  <a:off x="12584001" y="863694"/>
                  <a:ext cx="113749" cy="478803"/>
                </a:xfrm>
                <a:custGeom>
                  <a:avLst/>
                  <a:gdLst>
                    <a:gd name="T0" fmla="*/ 0 w 18"/>
                    <a:gd name="T1" fmla="*/ 69300 h 76"/>
                    <a:gd name="T2" fmla="*/ 69513 w 18"/>
                    <a:gd name="T3" fmla="*/ 0 h 76"/>
                    <a:gd name="T4" fmla="*/ 113749 w 18"/>
                    <a:gd name="T5" fmla="*/ 0 h 76"/>
                    <a:gd name="T6" fmla="*/ 113749 w 18"/>
                    <a:gd name="T7" fmla="*/ 478803 h 76"/>
                    <a:gd name="T8" fmla="*/ 50555 w 18"/>
                    <a:gd name="T9" fmla="*/ 478803 h 76"/>
                    <a:gd name="T10" fmla="*/ 50555 w 18"/>
                    <a:gd name="T11" fmla="*/ 119701 h 76"/>
                    <a:gd name="T12" fmla="*/ 0 w 18"/>
                    <a:gd name="T13" fmla="*/ 119701 h 76"/>
                    <a:gd name="T14" fmla="*/ 0 w 18"/>
                    <a:gd name="T15" fmla="*/ 69300 h 7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76">
                      <a:moveTo>
                        <a:pt x="0" y="11"/>
                      </a:moveTo>
                      <a:cubicBezTo>
                        <a:pt x="7" y="10"/>
                        <a:pt x="10" y="7"/>
                        <a:pt x="11" y="0"/>
                      </a:cubicBezTo>
                      <a:cubicBezTo>
                        <a:pt x="18" y="0"/>
                        <a:pt x="18" y="0"/>
                        <a:pt x="18" y="0"/>
                      </a:cubicBezTo>
                      <a:cubicBezTo>
                        <a:pt x="18" y="76"/>
                        <a:pt x="18" y="76"/>
                        <a:pt x="18" y="76"/>
                      </a:cubicBezTo>
                      <a:cubicBezTo>
                        <a:pt x="8" y="76"/>
                        <a:pt x="8" y="76"/>
                        <a:pt x="8" y="76"/>
                      </a:cubicBezTo>
                      <a:cubicBezTo>
                        <a:pt x="8" y="19"/>
                        <a:pt x="8" y="19"/>
                        <a:pt x="8" y="19"/>
                      </a:cubicBezTo>
                      <a:cubicBezTo>
                        <a:pt x="0" y="19"/>
                        <a:pt x="0" y="19"/>
                        <a:pt x="0" y="19"/>
                      </a:cubicBezTo>
                      <a:lnTo>
                        <a:pt x="0" y="1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1600">
                    <a:solidFill>
                      <a:schemeClr val="bg1">
                        <a:lumMod val="50000"/>
                      </a:schemeClr>
                    </a:solidFill>
                    <a:latin typeface="微软雅黑" panose="020B0503020204020204" pitchFamily="34" charset="-122"/>
                    <a:ea typeface="微软雅黑" panose="020B0503020204020204" pitchFamily="34" charset="-122"/>
                  </a:endParaRPr>
                </a:p>
              </p:txBody>
            </p:sp>
          </p:grpSp>
        </p:grpSp>
        <p:grpSp>
          <p:nvGrpSpPr>
            <p:cNvPr id="7" name="组合 6"/>
            <p:cNvGrpSpPr/>
            <p:nvPr/>
          </p:nvGrpSpPr>
          <p:grpSpPr>
            <a:xfrm>
              <a:off x="5226114" y="1463860"/>
              <a:ext cx="1202036" cy="1044679"/>
              <a:chOff x="5226114" y="1463860"/>
              <a:chExt cx="1202036" cy="1044679"/>
            </a:xfrm>
          </p:grpSpPr>
          <p:sp>
            <p:nvSpPr>
              <p:cNvPr id="54" name="Freeform 5"/>
              <p:cNvSpPr/>
              <p:nvPr/>
            </p:nvSpPr>
            <p:spPr bwMode="auto">
              <a:xfrm>
                <a:off x="5226114" y="1463860"/>
                <a:ext cx="1202036" cy="1044679"/>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chemeClr val="tx2">
                  <a:lumMod val="50000"/>
                </a:schemeClr>
              </a:solidFill>
              <a:ln w="28575" cap="flat">
                <a:noFill/>
                <a:prstDash val="solid"/>
                <a:miter lim="800000"/>
              </a:ln>
            </p:spPr>
            <p:txBody>
              <a:bodyPr lIns="72585" tIns="36293" rIns="72585" bIns="36293"/>
              <a:lstStyle/>
              <a:p>
                <a:pPr fontAlgn="auto">
                  <a:spcBef>
                    <a:spcPts val="0"/>
                  </a:spcBef>
                  <a:spcAft>
                    <a:spcPts val="0"/>
                  </a:spcAft>
                  <a:defRPr/>
                </a:pPr>
                <a:endParaRPr lang="zh-CN" altLang="en-US" sz="160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55" name="组合 51"/>
              <p:cNvGrpSpPr/>
              <p:nvPr/>
            </p:nvGrpSpPr>
            <p:grpSpPr bwMode="auto">
              <a:xfrm>
                <a:off x="5628039" y="1804737"/>
                <a:ext cx="339884" cy="381036"/>
                <a:chOff x="952501" y="6013451"/>
                <a:chExt cx="255587" cy="290513"/>
              </a:xfrm>
            </p:grpSpPr>
            <p:sp>
              <p:nvSpPr>
                <p:cNvPr id="56" name="Freeform 59"/>
                <p:cNvSpPr>
                  <a:spLocks noEditPoints="1"/>
                </p:cNvSpPr>
                <p:nvPr/>
              </p:nvSpPr>
              <p:spPr bwMode="auto">
                <a:xfrm>
                  <a:off x="952501" y="6013451"/>
                  <a:ext cx="115888" cy="290513"/>
                </a:xfrm>
                <a:custGeom>
                  <a:avLst/>
                  <a:gdLst>
                    <a:gd name="T0" fmla="*/ 63551 w 31"/>
                    <a:gd name="T1" fmla="*/ 0 h 77"/>
                    <a:gd name="T2" fmla="*/ 104673 w 31"/>
                    <a:gd name="T3" fmla="*/ 18864 h 77"/>
                    <a:gd name="T4" fmla="*/ 115888 w 31"/>
                    <a:gd name="T5" fmla="*/ 67912 h 77"/>
                    <a:gd name="T6" fmla="*/ 115888 w 31"/>
                    <a:gd name="T7" fmla="*/ 233920 h 77"/>
                    <a:gd name="T8" fmla="*/ 100935 w 31"/>
                    <a:gd name="T9" fmla="*/ 275421 h 77"/>
                    <a:gd name="T10" fmla="*/ 59813 w 31"/>
                    <a:gd name="T11" fmla="*/ 290513 h 77"/>
                    <a:gd name="T12" fmla="*/ 11215 w 31"/>
                    <a:gd name="T13" fmla="*/ 267876 h 77"/>
                    <a:gd name="T14" fmla="*/ 0 w 31"/>
                    <a:gd name="T15" fmla="*/ 211282 h 77"/>
                    <a:gd name="T16" fmla="*/ 0 w 31"/>
                    <a:gd name="T17" fmla="*/ 79231 h 77"/>
                    <a:gd name="T18" fmla="*/ 11215 w 31"/>
                    <a:gd name="T19" fmla="*/ 18864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1"/>
                        <a:pt x="28" y="5"/>
                      </a:cubicBezTo>
                      <a:cubicBezTo>
                        <a:pt x="30" y="8"/>
                        <a:pt x="31" y="12"/>
                        <a:pt x="31" y="18"/>
                      </a:cubicBezTo>
                      <a:cubicBezTo>
                        <a:pt x="31" y="62"/>
                        <a:pt x="31" y="62"/>
                        <a:pt x="31" y="62"/>
                      </a:cubicBezTo>
                      <a:cubicBezTo>
                        <a:pt x="31" y="67"/>
                        <a:pt x="30" y="71"/>
                        <a:pt x="27" y="73"/>
                      </a:cubicBezTo>
                      <a:cubicBezTo>
                        <a:pt x="25" y="76"/>
                        <a:pt x="21" y="77"/>
                        <a:pt x="16" y="77"/>
                      </a:cubicBezTo>
                      <a:cubicBezTo>
                        <a:pt x="9" y="77"/>
                        <a:pt x="5" y="75"/>
                        <a:pt x="3" y="71"/>
                      </a:cubicBezTo>
                      <a:cubicBezTo>
                        <a:pt x="1" y="69"/>
                        <a:pt x="0" y="64"/>
                        <a:pt x="0" y="56"/>
                      </a:cubicBezTo>
                      <a:cubicBezTo>
                        <a:pt x="0" y="21"/>
                        <a:pt x="0" y="21"/>
                        <a:pt x="0" y="21"/>
                      </a:cubicBezTo>
                      <a:cubicBezTo>
                        <a:pt x="0" y="13"/>
                        <a:pt x="1" y="8"/>
                        <a:pt x="3" y="5"/>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1600">
                    <a:solidFill>
                      <a:schemeClr val="bg1">
                        <a:lumMod val="50000"/>
                      </a:schemeClr>
                    </a:solidFill>
                    <a:latin typeface="微软雅黑" panose="020B0503020204020204" pitchFamily="34" charset="-122"/>
                    <a:ea typeface="微软雅黑" panose="020B0503020204020204" pitchFamily="34" charset="-122"/>
                  </a:endParaRPr>
                </a:p>
              </p:txBody>
            </p:sp>
            <p:sp>
              <p:nvSpPr>
                <p:cNvPr id="57" name="Freeform 60"/>
                <p:cNvSpPr/>
                <p:nvPr/>
              </p:nvSpPr>
              <p:spPr bwMode="auto">
                <a:xfrm>
                  <a:off x="1090613" y="6013451"/>
                  <a:ext cx="117475" cy="290513"/>
                </a:xfrm>
                <a:custGeom>
                  <a:avLst/>
                  <a:gdLst>
                    <a:gd name="T0" fmla="*/ 0 w 31"/>
                    <a:gd name="T1" fmla="*/ 60366 h 77"/>
                    <a:gd name="T2" fmla="*/ 15158 w 31"/>
                    <a:gd name="T3" fmla="*/ 15092 h 77"/>
                    <a:gd name="T4" fmla="*/ 60632 w 31"/>
                    <a:gd name="T5" fmla="*/ 0 h 77"/>
                    <a:gd name="T6" fmla="*/ 109896 w 31"/>
                    <a:gd name="T7" fmla="*/ 22637 h 77"/>
                    <a:gd name="T8" fmla="*/ 117475 w 31"/>
                    <a:gd name="T9" fmla="*/ 83004 h 77"/>
                    <a:gd name="T10" fmla="*/ 113685 w 31"/>
                    <a:gd name="T11" fmla="*/ 113187 h 77"/>
                    <a:gd name="T12" fmla="*/ 102317 w 31"/>
                    <a:gd name="T13" fmla="*/ 143370 h 77"/>
                    <a:gd name="T14" fmla="*/ 68211 w 31"/>
                    <a:gd name="T15" fmla="*/ 196191 h 77"/>
                    <a:gd name="T16" fmla="*/ 41685 w 31"/>
                    <a:gd name="T17" fmla="*/ 256557 h 77"/>
                    <a:gd name="T18" fmla="*/ 117475 w 31"/>
                    <a:gd name="T19" fmla="*/ 256557 h 77"/>
                    <a:gd name="T20" fmla="*/ 117475 w 31"/>
                    <a:gd name="T21" fmla="*/ 286740 h 77"/>
                    <a:gd name="T22" fmla="*/ 30316 w 31"/>
                    <a:gd name="T23" fmla="*/ 290513 h 77"/>
                    <a:gd name="T24" fmla="*/ 0 w 31"/>
                    <a:gd name="T25" fmla="*/ 286740 h 77"/>
                    <a:gd name="T26" fmla="*/ 0 w 31"/>
                    <a:gd name="T27" fmla="*/ 286740 h 77"/>
                    <a:gd name="T28" fmla="*/ 18948 w 31"/>
                    <a:gd name="T29" fmla="*/ 207509 h 77"/>
                    <a:gd name="T30" fmla="*/ 64422 w 31"/>
                    <a:gd name="T31" fmla="*/ 139597 h 77"/>
                    <a:gd name="T32" fmla="*/ 79580 w 31"/>
                    <a:gd name="T33" fmla="*/ 75458 h 77"/>
                    <a:gd name="T34" fmla="*/ 79580 w 31"/>
                    <a:gd name="T35" fmla="*/ 71685 h 77"/>
                    <a:gd name="T36" fmla="*/ 79580 w 31"/>
                    <a:gd name="T37" fmla="*/ 64139 h 77"/>
                    <a:gd name="T38" fmla="*/ 79580 w 31"/>
                    <a:gd name="T39" fmla="*/ 45275 h 77"/>
                    <a:gd name="T40" fmla="*/ 56843 w 31"/>
                    <a:gd name="T41" fmla="*/ 26410 h 77"/>
                    <a:gd name="T42" fmla="*/ 37895 w 31"/>
                    <a:gd name="T43" fmla="*/ 60366 h 77"/>
                    <a:gd name="T44" fmla="*/ 37895 w 31"/>
                    <a:gd name="T45" fmla="*/ 71685 h 77"/>
                    <a:gd name="T46" fmla="*/ 37895 w 31"/>
                    <a:gd name="T47" fmla="*/ 79231 h 77"/>
                    <a:gd name="T48" fmla="*/ 37895 w 31"/>
                    <a:gd name="T49" fmla="*/ 86777 h 77"/>
                    <a:gd name="T50" fmla="*/ 37895 w 31"/>
                    <a:gd name="T51" fmla="*/ 98095 h 77"/>
                    <a:gd name="T52" fmla="*/ 0 w 31"/>
                    <a:gd name="T53" fmla="*/ 98095 h 77"/>
                    <a:gd name="T54" fmla="*/ 0 w 31"/>
                    <a:gd name="T55" fmla="*/ 60366 h 7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1" h="77">
                      <a:moveTo>
                        <a:pt x="0" y="16"/>
                      </a:moveTo>
                      <a:cubicBezTo>
                        <a:pt x="0" y="10"/>
                        <a:pt x="2" y="6"/>
                        <a:pt x="4" y="4"/>
                      </a:cubicBezTo>
                      <a:cubicBezTo>
                        <a:pt x="6" y="1"/>
                        <a:pt x="10" y="0"/>
                        <a:pt x="16" y="0"/>
                      </a:cubicBezTo>
                      <a:cubicBezTo>
                        <a:pt x="23" y="0"/>
                        <a:pt x="27" y="2"/>
                        <a:pt x="29" y="6"/>
                      </a:cubicBezTo>
                      <a:cubicBezTo>
                        <a:pt x="30" y="9"/>
                        <a:pt x="31" y="14"/>
                        <a:pt x="31" y="22"/>
                      </a:cubicBezTo>
                      <a:cubicBezTo>
                        <a:pt x="31" y="25"/>
                        <a:pt x="31" y="28"/>
                        <a:pt x="30" y="30"/>
                      </a:cubicBezTo>
                      <a:cubicBezTo>
                        <a:pt x="30" y="32"/>
                        <a:pt x="29" y="35"/>
                        <a:pt x="27" y="38"/>
                      </a:cubicBezTo>
                      <a:cubicBezTo>
                        <a:pt x="18" y="52"/>
                        <a:pt x="18" y="52"/>
                        <a:pt x="18" y="52"/>
                      </a:cubicBezTo>
                      <a:cubicBezTo>
                        <a:pt x="14" y="58"/>
                        <a:pt x="12" y="63"/>
                        <a:pt x="11" y="68"/>
                      </a:cubicBezTo>
                      <a:cubicBezTo>
                        <a:pt x="31" y="68"/>
                        <a:pt x="31" y="68"/>
                        <a:pt x="31" y="68"/>
                      </a:cubicBezTo>
                      <a:cubicBezTo>
                        <a:pt x="31" y="76"/>
                        <a:pt x="31" y="76"/>
                        <a:pt x="31" y="76"/>
                      </a:cubicBezTo>
                      <a:cubicBezTo>
                        <a:pt x="8" y="77"/>
                        <a:pt x="8" y="77"/>
                        <a:pt x="8" y="77"/>
                      </a:cubicBezTo>
                      <a:cubicBezTo>
                        <a:pt x="0" y="76"/>
                        <a:pt x="0" y="76"/>
                        <a:pt x="0" y="76"/>
                      </a:cubicBezTo>
                      <a:cubicBezTo>
                        <a:pt x="0" y="76"/>
                        <a:pt x="0" y="76"/>
                        <a:pt x="0" y="76"/>
                      </a:cubicBezTo>
                      <a:cubicBezTo>
                        <a:pt x="0" y="68"/>
                        <a:pt x="2" y="61"/>
                        <a:pt x="5" y="55"/>
                      </a:cubicBezTo>
                      <a:cubicBezTo>
                        <a:pt x="7" y="51"/>
                        <a:pt x="11" y="45"/>
                        <a:pt x="17" y="37"/>
                      </a:cubicBezTo>
                      <a:cubicBezTo>
                        <a:pt x="20" y="32"/>
                        <a:pt x="21" y="27"/>
                        <a:pt x="21" y="20"/>
                      </a:cubicBezTo>
                      <a:cubicBezTo>
                        <a:pt x="21" y="19"/>
                        <a:pt x="21" y="19"/>
                        <a:pt x="21" y="19"/>
                      </a:cubicBezTo>
                      <a:cubicBezTo>
                        <a:pt x="21" y="17"/>
                        <a:pt x="21" y="17"/>
                        <a:pt x="21" y="17"/>
                      </a:cubicBezTo>
                      <a:cubicBezTo>
                        <a:pt x="21" y="15"/>
                        <a:pt x="21" y="13"/>
                        <a:pt x="21" y="12"/>
                      </a:cubicBezTo>
                      <a:cubicBezTo>
                        <a:pt x="20" y="9"/>
                        <a:pt x="18" y="7"/>
                        <a:pt x="15" y="7"/>
                      </a:cubicBezTo>
                      <a:cubicBezTo>
                        <a:pt x="11" y="7"/>
                        <a:pt x="10" y="10"/>
                        <a:pt x="10" y="16"/>
                      </a:cubicBezTo>
                      <a:cubicBezTo>
                        <a:pt x="10" y="19"/>
                        <a:pt x="10" y="19"/>
                        <a:pt x="10" y="19"/>
                      </a:cubicBezTo>
                      <a:cubicBezTo>
                        <a:pt x="10" y="21"/>
                        <a:pt x="10" y="21"/>
                        <a:pt x="10" y="21"/>
                      </a:cubicBezTo>
                      <a:cubicBezTo>
                        <a:pt x="10" y="23"/>
                        <a:pt x="10" y="23"/>
                        <a:pt x="10" y="23"/>
                      </a:cubicBezTo>
                      <a:cubicBezTo>
                        <a:pt x="10" y="26"/>
                        <a:pt x="10" y="26"/>
                        <a:pt x="10" y="26"/>
                      </a:cubicBezTo>
                      <a:cubicBezTo>
                        <a:pt x="0" y="26"/>
                        <a:pt x="0" y="26"/>
                        <a:pt x="0" y="26"/>
                      </a:cubicBezTo>
                      <a:lnTo>
                        <a:pt x="0" y="16"/>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1600">
                    <a:solidFill>
                      <a:schemeClr val="bg1">
                        <a:lumMod val="50000"/>
                      </a:schemeClr>
                    </a:solidFill>
                    <a:latin typeface="微软雅黑" panose="020B0503020204020204" pitchFamily="34" charset="-122"/>
                    <a:ea typeface="微软雅黑" panose="020B0503020204020204" pitchFamily="34" charset="-122"/>
                  </a:endParaRPr>
                </a:p>
              </p:txBody>
            </p:sp>
          </p:grpSp>
        </p:grpSp>
        <p:grpSp>
          <p:nvGrpSpPr>
            <p:cNvPr id="8" name="组合 7"/>
            <p:cNvGrpSpPr/>
            <p:nvPr/>
          </p:nvGrpSpPr>
          <p:grpSpPr>
            <a:xfrm>
              <a:off x="5226114" y="3278100"/>
              <a:ext cx="1202036" cy="1044679"/>
              <a:chOff x="5226114" y="3278100"/>
              <a:chExt cx="1202036" cy="1044679"/>
            </a:xfrm>
          </p:grpSpPr>
          <p:sp>
            <p:nvSpPr>
              <p:cNvPr id="50" name="Freeform 5"/>
              <p:cNvSpPr/>
              <p:nvPr/>
            </p:nvSpPr>
            <p:spPr bwMode="auto">
              <a:xfrm>
                <a:off x="5226114" y="3278100"/>
                <a:ext cx="1202036" cy="1044679"/>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chemeClr val="tx2">
                  <a:lumMod val="50000"/>
                </a:schemeClr>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sz="160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51" name="组合 55"/>
              <p:cNvGrpSpPr/>
              <p:nvPr/>
            </p:nvGrpSpPr>
            <p:grpSpPr bwMode="auto">
              <a:xfrm>
                <a:off x="5640688" y="3590456"/>
                <a:ext cx="335663" cy="381036"/>
                <a:chOff x="5405438" y="6815138"/>
                <a:chExt cx="252413" cy="290513"/>
              </a:xfrm>
            </p:grpSpPr>
            <p:sp>
              <p:nvSpPr>
                <p:cNvPr id="52" name="Freeform 62"/>
                <p:cNvSpPr>
                  <a:spLocks noEditPoints="1"/>
                </p:cNvSpPr>
                <p:nvPr/>
              </p:nvSpPr>
              <p:spPr bwMode="auto">
                <a:xfrm>
                  <a:off x="5405438" y="6815138"/>
                  <a:ext cx="117475" cy="290513"/>
                </a:xfrm>
                <a:custGeom>
                  <a:avLst/>
                  <a:gdLst>
                    <a:gd name="T0" fmla="*/ 64422 w 31"/>
                    <a:gd name="T1" fmla="*/ 0 h 77"/>
                    <a:gd name="T2" fmla="*/ 109896 w 31"/>
                    <a:gd name="T3" fmla="*/ 18864 h 77"/>
                    <a:gd name="T4" fmla="*/ 117475 w 31"/>
                    <a:gd name="T5" fmla="*/ 67912 h 77"/>
                    <a:gd name="T6" fmla="*/ 117475 w 31"/>
                    <a:gd name="T7" fmla="*/ 233920 h 77"/>
                    <a:gd name="T8" fmla="*/ 102317 w 31"/>
                    <a:gd name="T9" fmla="*/ 275421 h 77"/>
                    <a:gd name="T10" fmla="*/ 60632 w 31"/>
                    <a:gd name="T11" fmla="*/ 290513 h 77"/>
                    <a:gd name="T12" fmla="*/ 11369 w 31"/>
                    <a:gd name="T13" fmla="*/ 271649 h 77"/>
                    <a:gd name="T14" fmla="*/ 0 w 31"/>
                    <a:gd name="T15" fmla="*/ 211282 h 77"/>
                    <a:gd name="T16" fmla="*/ 0 w 31"/>
                    <a:gd name="T17" fmla="*/ 79231 h 77"/>
                    <a:gd name="T18" fmla="*/ 11369 w 31"/>
                    <a:gd name="T19" fmla="*/ 18864 h 77"/>
                    <a:gd name="T20" fmla="*/ 64422 w 31"/>
                    <a:gd name="T21" fmla="*/ 0 h 77"/>
                    <a:gd name="T22" fmla="*/ 60632 w 31"/>
                    <a:gd name="T23" fmla="*/ 264103 h 77"/>
                    <a:gd name="T24" fmla="*/ 87159 w 31"/>
                    <a:gd name="T25" fmla="*/ 222601 h 77"/>
                    <a:gd name="T26" fmla="*/ 87159 w 31"/>
                    <a:gd name="T27" fmla="*/ 64139 h 77"/>
                    <a:gd name="T28" fmla="*/ 60632 w 31"/>
                    <a:gd name="T29" fmla="*/ 26410 h 77"/>
                    <a:gd name="T30" fmla="*/ 34106 w 31"/>
                    <a:gd name="T31" fmla="*/ 64139 h 77"/>
                    <a:gd name="T32" fmla="*/ 34106 w 31"/>
                    <a:gd name="T33" fmla="*/ 75458 h 77"/>
                    <a:gd name="T34" fmla="*/ 34106 w 31"/>
                    <a:gd name="T35" fmla="*/ 86777 h 77"/>
                    <a:gd name="T36" fmla="*/ 34106 w 31"/>
                    <a:gd name="T37" fmla="*/ 132051 h 77"/>
                    <a:gd name="T38" fmla="*/ 34106 w 31"/>
                    <a:gd name="T39" fmla="*/ 181099 h 77"/>
                    <a:gd name="T40" fmla="*/ 34106 w 31"/>
                    <a:gd name="T41" fmla="*/ 222601 h 77"/>
                    <a:gd name="T42" fmla="*/ 60632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9" y="5"/>
                      </a:cubicBezTo>
                      <a:cubicBezTo>
                        <a:pt x="30" y="8"/>
                        <a:pt x="31" y="12"/>
                        <a:pt x="31" y="18"/>
                      </a:cubicBezTo>
                      <a:cubicBezTo>
                        <a:pt x="31" y="62"/>
                        <a:pt x="31" y="62"/>
                        <a:pt x="31" y="62"/>
                      </a:cubicBezTo>
                      <a:cubicBezTo>
                        <a:pt x="31" y="67"/>
                        <a:pt x="30" y="71"/>
                        <a:pt x="27" y="73"/>
                      </a:cubicBezTo>
                      <a:cubicBezTo>
                        <a:pt x="25" y="76"/>
                        <a:pt x="21" y="77"/>
                        <a:pt x="16" y="77"/>
                      </a:cubicBezTo>
                      <a:cubicBezTo>
                        <a:pt x="10" y="77"/>
                        <a:pt x="5" y="75"/>
                        <a:pt x="3" y="72"/>
                      </a:cubicBezTo>
                      <a:cubicBezTo>
                        <a:pt x="1" y="69"/>
                        <a:pt x="0" y="64"/>
                        <a:pt x="0" y="56"/>
                      </a:cubicBezTo>
                      <a:cubicBezTo>
                        <a:pt x="0" y="21"/>
                        <a:pt x="0" y="21"/>
                        <a:pt x="0" y="21"/>
                      </a:cubicBezTo>
                      <a:cubicBezTo>
                        <a:pt x="0" y="14"/>
                        <a:pt x="1" y="8"/>
                        <a:pt x="3" y="5"/>
                      </a:cubicBezTo>
                      <a:cubicBezTo>
                        <a:pt x="5" y="2"/>
                        <a:pt x="10" y="0"/>
                        <a:pt x="17" y="0"/>
                      </a:cubicBezTo>
                      <a:close/>
                      <a:moveTo>
                        <a:pt x="16" y="70"/>
                      </a:moveTo>
                      <a:cubicBezTo>
                        <a:pt x="20" y="70"/>
                        <a:pt x="23" y="66"/>
                        <a:pt x="23" y="59"/>
                      </a:cubicBezTo>
                      <a:cubicBezTo>
                        <a:pt x="23" y="17"/>
                        <a:pt x="23" y="17"/>
                        <a:pt x="23" y="17"/>
                      </a:cubicBezTo>
                      <a:cubicBezTo>
                        <a:pt x="23" y="10"/>
                        <a:pt x="20" y="7"/>
                        <a:pt x="16" y="7"/>
                      </a:cubicBezTo>
                      <a:cubicBezTo>
                        <a:pt x="12"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1600">
                    <a:solidFill>
                      <a:schemeClr val="bg1">
                        <a:lumMod val="50000"/>
                      </a:schemeClr>
                    </a:solidFill>
                    <a:latin typeface="微软雅黑" panose="020B0503020204020204" pitchFamily="34" charset="-122"/>
                    <a:ea typeface="微软雅黑" panose="020B0503020204020204" pitchFamily="34" charset="-122"/>
                  </a:endParaRPr>
                </a:p>
              </p:txBody>
            </p:sp>
            <p:sp>
              <p:nvSpPr>
                <p:cNvPr id="53" name="Freeform 63"/>
                <p:cNvSpPr/>
                <p:nvPr/>
              </p:nvSpPr>
              <p:spPr bwMode="auto">
                <a:xfrm>
                  <a:off x="5545138" y="6815138"/>
                  <a:ext cx="112713" cy="290513"/>
                </a:xfrm>
                <a:custGeom>
                  <a:avLst/>
                  <a:gdLst>
                    <a:gd name="T0" fmla="*/ 33814 w 30"/>
                    <a:gd name="T1" fmla="*/ 203736 h 77"/>
                    <a:gd name="T2" fmla="*/ 33814 w 30"/>
                    <a:gd name="T3" fmla="*/ 233920 h 77"/>
                    <a:gd name="T4" fmla="*/ 37571 w 30"/>
                    <a:gd name="T5" fmla="*/ 256557 h 77"/>
                    <a:gd name="T6" fmla="*/ 60114 w 30"/>
                    <a:gd name="T7" fmla="*/ 264103 h 77"/>
                    <a:gd name="T8" fmla="*/ 78899 w 30"/>
                    <a:gd name="T9" fmla="*/ 245238 h 77"/>
                    <a:gd name="T10" fmla="*/ 78899 w 30"/>
                    <a:gd name="T11" fmla="*/ 218828 h 77"/>
                    <a:gd name="T12" fmla="*/ 78899 w 30"/>
                    <a:gd name="T13" fmla="*/ 196191 h 77"/>
                    <a:gd name="T14" fmla="*/ 75142 w 30"/>
                    <a:gd name="T15" fmla="*/ 162235 h 77"/>
                    <a:gd name="T16" fmla="*/ 45085 w 30"/>
                    <a:gd name="T17" fmla="*/ 147143 h 77"/>
                    <a:gd name="T18" fmla="*/ 37571 w 30"/>
                    <a:gd name="T19" fmla="*/ 147143 h 77"/>
                    <a:gd name="T20" fmla="*/ 26300 w 30"/>
                    <a:gd name="T21" fmla="*/ 150916 h 77"/>
                    <a:gd name="T22" fmla="*/ 26300 w 30"/>
                    <a:gd name="T23" fmla="*/ 116960 h 77"/>
                    <a:gd name="T24" fmla="*/ 33814 w 30"/>
                    <a:gd name="T25" fmla="*/ 116960 h 77"/>
                    <a:gd name="T26" fmla="*/ 71385 w 30"/>
                    <a:gd name="T27" fmla="*/ 83004 h 77"/>
                    <a:gd name="T28" fmla="*/ 71385 w 30"/>
                    <a:gd name="T29" fmla="*/ 52821 h 77"/>
                    <a:gd name="T30" fmla="*/ 52599 w 30"/>
                    <a:gd name="T31" fmla="*/ 26410 h 77"/>
                    <a:gd name="T32" fmla="*/ 33814 w 30"/>
                    <a:gd name="T33" fmla="*/ 56593 h 77"/>
                    <a:gd name="T34" fmla="*/ 33814 w 30"/>
                    <a:gd name="T35" fmla="*/ 64139 h 77"/>
                    <a:gd name="T36" fmla="*/ 33814 w 30"/>
                    <a:gd name="T37" fmla="*/ 71685 h 77"/>
                    <a:gd name="T38" fmla="*/ 0 w 30"/>
                    <a:gd name="T39" fmla="*/ 71685 h 77"/>
                    <a:gd name="T40" fmla="*/ 0 w 30"/>
                    <a:gd name="T41" fmla="*/ 45275 h 77"/>
                    <a:gd name="T42" fmla="*/ 56357 w 30"/>
                    <a:gd name="T43" fmla="*/ 0 h 77"/>
                    <a:gd name="T44" fmla="*/ 108956 w 30"/>
                    <a:gd name="T45" fmla="*/ 49048 h 77"/>
                    <a:gd name="T46" fmla="*/ 108956 w 30"/>
                    <a:gd name="T47" fmla="*/ 64139 h 77"/>
                    <a:gd name="T48" fmla="*/ 108956 w 30"/>
                    <a:gd name="T49" fmla="*/ 75458 h 77"/>
                    <a:gd name="T50" fmla="*/ 82656 w 30"/>
                    <a:gd name="T51" fmla="*/ 128278 h 77"/>
                    <a:gd name="T52" fmla="*/ 105199 w 30"/>
                    <a:gd name="T53" fmla="*/ 147143 h 77"/>
                    <a:gd name="T54" fmla="*/ 112713 w 30"/>
                    <a:gd name="T55" fmla="*/ 181099 h 77"/>
                    <a:gd name="T56" fmla="*/ 112713 w 30"/>
                    <a:gd name="T57" fmla="*/ 241465 h 77"/>
                    <a:gd name="T58" fmla="*/ 52599 w 30"/>
                    <a:gd name="T59" fmla="*/ 290513 h 77"/>
                    <a:gd name="T60" fmla="*/ 0 w 30"/>
                    <a:gd name="T61" fmla="*/ 241465 h 77"/>
                    <a:gd name="T62" fmla="*/ 0 w 30"/>
                    <a:gd name="T63" fmla="*/ 203736 h 77"/>
                    <a:gd name="T64" fmla="*/ 33814 w 30"/>
                    <a:gd name="T65" fmla="*/ 203736 h 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0" h="77">
                      <a:moveTo>
                        <a:pt x="9" y="54"/>
                      </a:moveTo>
                      <a:cubicBezTo>
                        <a:pt x="9" y="62"/>
                        <a:pt x="9" y="62"/>
                        <a:pt x="9" y="62"/>
                      </a:cubicBezTo>
                      <a:cubicBezTo>
                        <a:pt x="9" y="65"/>
                        <a:pt x="9" y="67"/>
                        <a:pt x="10" y="68"/>
                      </a:cubicBezTo>
                      <a:cubicBezTo>
                        <a:pt x="11" y="69"/>
                        <a:pt x="13" y="70"/>
                        <a:pt x="16" y="70"/>
                      </a:cubicBezTo>
                      <a:cubicBezTo>
                        <a:pt x="18" y="70"/>
                        <a:pt x="20" y="68"/>
                        <a:pt x="21" y="65"/>
                      </a:cubicBezTo>
                      <a:cubicBezTo>
                        <a:pt x="21" y="64"/>
                        <a:pt x="21" y="62"/>
                        <a:pt x="21" y="58"/>
                      </a:cubicBezTo>
                      <a:cubicBezTo>
                        <a:pt x="21" y="52"/>
                        <a:pt x="21" y="52"/>
                        <a:pt x="21" y="52"/>
                      </a:cubicBezTo>
                      <a:cubicBezTo>
                        <a:pt x="21" y="48"/>
                        <a:pt x="21" y="45"/>
                        <a:pt x="20" y="43"/>
                      </a:cubicBezTo>
                      <a:cubicBezTo>
                        <a:pt x="18" y="41"/>
                        <a:pt x="16" y="39"/>
                        <a:pt x="12" y="39"/>
                      </a:cubicBezTo>
                      <a:cubicBezTo>
                        <a:pt x="11" y="39"/>
                        <a:pt x="11" y="39"/>
                        <a:pt x="10" y="39"/>
                      </a:cubicBezTo>
                      <a:cubicBezTo>
                        <a:pt x="9" y="39"/>
                        <a:pt x="8" y="40"/>
                        <a:pt x="7" y="40"/>
                      </a:cubicBezTo>
                      <a:cubicBezTo>
                        <a:pt x="7" y="31"/>
                        <a:pt x="7" y="31"/>
                        <a:pt x="7" y="31"/>
                      </a:cubicBezTo>
                      <a:cubicBezTo>
                        <a:pt x="9" y="31"/>
                        <a:pt x="9" y="31"/>
                        <a:pt x="9" y="31"/>
                      </a:cubicBezTo>
                      <a:cubicBezTo>
                        <a:pt x="16" y="31"/>
                        <a:pt x="19" y="28"/>
                        <a:pt x="19" y="22"/>
                      </a:cubicBezTo>
                      <a:cubicBezTo>
                        <a:pt x="19" y="14"/>
                        <a:pt x="19" y="14"/>
                        <a:pt x="19" y="14"/>
                      </a:cubicBezTo>
                      <a:cubicBezTo>
                        <a:pt x="19" y="9"/>
                        <a:pt x="18" y="7"/>
                        <a:pt x="14" y="7"/>
                      </a:cubicBezTo>
                      <a:cubicBezTo>
                        <a:pt x="11" y="7"/>
                        <a:pt x="9" y="10"/>
                        <a:pt x="9" y="15"/>
                      </a:cubicBezTo>
                      <a:cubicBezTo>
                        <a:pt x="9" y="17"/>
                        <a:pt x="9" y="17"/>
                        <a:pt x="9" y="17"/>
                      </a:cubicBezTo>
                      <a:cubicBezTo>
                        <a:pt x="9" y="19"/>
                        <a:pt x="9" y="19"/>
                        <a:pt x="9" y="19"/>
                      </a:cubicBezTo>
                      <a:cubicBezTo>
                        <a:pt x="0" y="19"/>
                        <a:pt x="0" y="19"/>
                        <a:pt x="0" y="19"/>
                      </a:cubicBezTo>
                      <a:cubicBezTo>
                        <a:pt x="0" y="12"/>
                        <a:pt x="0" y="12"/>
                        <a:pt x="0" y="12"/>
                      </a:cubicBezTo>
                      <a:cubicBezTo>
                        <a:pt x="0" y="4"/>
                        <a:pt x="5" y="0"/>
                        <a:pt x="15" y="0"/>
                      </a:cubicBezTo>
                      <a:cubicBezTo>
                        <a:pt x="24" y="0"/>
                        <a:pt x="29" y="4"/>
                        <a:pt x="29" y="13"/>
                      </a:cubicBezTo>
                      <a:cubicBezTo>
                        <a:pt x="29" y="17"/>
                        <a:pt x="29" y="17"/>
                        <a:pt x="29" y="17"/>
                      </a:cubicBezTo>
                      <a:cubicBezTo>
                        <a:pt x="29" y="20"/>
                        <a:pt x="29" y="20"/>
                        <a:pt x="29" y="20"/>
                      </a:cubicBezTo>
                      <a:cubicBezTo>
                        <a:pt x="29" y="27"/>
                        <a:pt x="26" y="31"/>
                        <a:pt x="22" y="34"/>
                      </a:cubicBezTo>
                      <a:cubicBezTo>
                        <a:pt x="25" y="35"/>
                        <a:pt x="27" y="36"/>
                        <a:pt x="28" y="39"/>
                      </a:cubicBezTo>
                      <a:cubicBezTo>
                        <a:pt x="29" y="41"/>
                        <a:pt x="30" y="44"/>
                        <a:pt x="30" y="48"/>
                      </a:cubicBezTo>
                      <a:cubicBezTo>
                        <a:pt x="30" y="64"/>
                        <a:pt x="30" y="64"/>
                        <a:pt x="30" y="64"/>
                      </a:cubicBezTo>
                      <a:cubicBezTo>
                        <a:pt x="30" y="73"/>
                        <a:pt x="25" y="77"/>
                        <a:pt x="14" y="77"/>
                      </a:cubicBezTo>
                      <a:cubicBezTo>
                        <a:pt x="5" y="77"/>
                        <a:pt x="0" y="73"/>
                        <a:pt x="0" y="64"/>
                      </a:cubicBezTo>
                      <a:cubicBezTo>
                        <a:pt x="0" y="54"/>
                        <a:pt x="0" y="54"/>
                        <a:pt x="0" y="54"/>
                      </a:cubicBezTo>
                      <a:lnTo>
                        <a:pt x="9" y="54"/>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1600">
                    <a:solidFill>
                      <a:schemeClr val="bg1">
                        <a:lumMod val="50000"/>
                      </a:schemeClr>
                    </a:solidFill>
                    <a:latin typeface="微软雅黑" panose="020B0503020204020204" pitchFamily="34" charset="-122"/>
                    <a:ea typeface="微软雅黑" panose="020B0503020204020204" pitchFamily="34" charset="-122"/>
                  </a:endParaRPr>
                </a:p>
              </p:txBody>
            </p:sp>
          </p:grpSp>
        </p:grpSp>
        <p:grpSp>
          <p:nvGrpSpPr>
            <p:cNvPr id="10" name="组合 9"/>
            <p:cNvGrpSpPr/>
            <p:nvPr/>
          </p:nvGrpSpPr>
          <p:grpSpPr>
            <a:xfrm>
              <a:off x="3332017" y="3268629"/>
              <a:ext cx="1202036" cy="1044679"/>
              <a:chOff x="3332017" y="3268629"/>
              <a:chExt cx="1202036" cy="1044679"/>
            </a:xfrm>
          </p:grpSpPr>
          <p:sp>
            <p:nvSpPr>
              <p:cNvPr id="46" name="Freeform 5"/>
              <p:cNvSpPr/>
              <p:nvPr/>
            </p:nvSpPr>
            <p:spPr bwMode="auto">
              <a:xfrm>
                <a:off x="3332017" y="3268629"/>
                <a:ext cx="1202036" cy="1044679"/>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chemeClr val="tx2">
                  <a:lumMod val="50000"/>
                </a:schemeClr>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sz="160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47" name="组合 59"/>
              <p:cNvGrpSpPr/>
              <p:nvPr/>
            </p:nvGrpSpPr>
            <p:grpSpPr bwMode="auto">
              <a:xfrm>
                <a:off x="3724179" y="3599213"/>
                <a:ext cx="350223" cy="387548"/>
                <a:chOff x="688976" y="7240588"/>
                <a:chExt cx="263525" cy="295275"/>
              </a:xfrm>
            </p:grpSpPr>
            <p:sp>
              <p:nvSpPr>
                <p:cNvPr id="48" name="Freeform 65"/>
                <p:cNvSpPr>
                  <a:spLocks noEditPoints="1"/>
                </p:cNvSpPr>
                <p:nvPr/>
              </p:nvSpPr>
              <p:spPr bwMode="auto">
                <a:xfrm>
                  <a:off x="688976" y="7240588"/>
                  <a:ext cx="115888" cy="295275"/>
                </a:xfrm>
                <a:custGeom>
                  <a:avLst/>
                  <a:gdLst>
                    <a:gd name="T0" fmla="*/ 63551 w 31"/>
                    <a:gd name="T1" fmla="*/ 0 h 78"/>
                    <a:gd name="T2" fmla="*/ 108411 w 31"/>
                    <a:gd name="T3" fmla="*/ 18928 h 78"/>
                    <a:gd name="T4" fmla="*/ 115888 w 31"/>
                    <a:gd name="T5" fmla="*/ 68140 h 78"/>
                    <a:gd name="T6" fmla="*/ 115888 w 31"/>
                    <a:gd name="T7" fmla="*/ 238491 h 78"/>
                    <a:gd name="T8" fmla="*/ 100935 w 31"/>
                    <a:gd name="T9" fmla="*/ 280133 h 78"/>
                    <a:gd name="T10" fmla="*/ 59813 w 31"/>
                    <a:gd name="T11" fmla="*/ 295275 h 78"/>
                    <a:gd name="T12" fmla="*/ 11215 w 31"/>
                    <a:gd name="T13" fmla="*/ 272562 h 78"/>
                    <a:gd name="T14" fmla="*/ 0 w 31"/>
                    <a:gd name="T15" fmla="*/ 215778 h 78"/>
                    <a:gd name="T16" fmla="*/ 0 w 31"/>
                    <a:gd name="T17" fmla="*/ 79497 h 78"/>
                    <a:gd name="T18" fmla="*/ 11215 w 31"/>
                    <a:gd name="T19" fmla="*/ 22713 h 78"/>
                    <a:gd name="T20" fmla="*/ 63551 w 31"/>
                    <a:gd name="T21" fmla="*/ 0 h 78"/>
                    <a:gd name="T22" fmla="*/ 59813 w 31"/>
                    <a:gd name="T23" fmla="*/ 264990 h 78"/>
                    <a:gd name="T24" fmla="*/ 85981 w 31"/>
                    <a:gd name="T25" fmla="*/ 227135 h 78"/>
                    <a:gd name="T26" fmla="*/ 85981 w 31"/>
                    <a:gd name="T27" fmla="*/ 64355 h 78"/>
                    <a:gd name="T28" fmla="*/ 59813 w 31"/>
                    <a:gd name="T29" fmla="*/ 26499 h 78"/>
                    <a:gd name="T30" fmla="*/ 33645 w 31"/>
                    <a:gd name="T31" fmla="*/ 64355 h 78"/>
                    <a:gd name="T32" fmla="*/ 33645 w 31"/>
                    <a:gd name="T33" fmla="*/ 75712 h 78"/>
                    <a:gd name="T34" fmla="*/ 33645 w 31"/>
                    <a:gd name="T35" fmla="*/ 87068 h 78"/>
                    <a:gd name="T36" fmla="*/ 33645 w 31"/>
                    <a:gd name="T37" fmla="*/ 136281 h 78"/>
                    <a:gd name="T38" fmla="*/ 33645 w 31"/>
                    <a:gd name="T39" fmla="*/ 181708 h 78"/>
                    <a:gd name="T40" fmla="*/ 33645 w 31"/>
                    <a:gd name="T41" fmla="*/ 223349 h 78"/>
                    <a:gd name="T42" fmla="*/ 59813 w 31"/>
                    <a:gd name="T43" fmla="*/ 264990 h 7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8">
                      <a:moveTo>
                        <a:pt x="17" y="0"/>
                      </a:moveTo>
                      <a:cubicBezTo>
                        <a:pt x="22" y="0"/>
                        <a:pt x="26" y="2"/>
                        <a:pt x="29" y="5"/>
                      </a:cubicBezTo>
                      <a:cubicBezTo>
                        <a:pt x="31" y="8"/>
                        <a:pt x="31" y="12"/>
                        <a:pt x="31" y="18"/>
                      </a:cubicBezTo>
                      <a:cubicBezTo>
                        <a:pt x="31" y="63"/>
                        <a:pt x="31" y="63"/>
                        <a:pt x="31" y="63"/>
                      </a:cubicBezTo>
                      <a:cubicBezTo>
                        <a:pt x="31" y="67"/>
                        <a:pt x="30" y="71"/>
                        <a:pt x="27" y="74"/>
                      </a:cubicBezTo>
                      <a:cubicBezTo>
                        <a:pt x="25" y="76"/>
                        <a:pt x="21" y="78"/>
                        <a:pt x="16" y="78"/>
                      </a:cubicBezTo>
                      <a:cubicBezTo>
                        <a:pt x="10" y="78"/>
                        <a:pt x="5" y="76"/>
                        <a:pt x="3" y="72"/>
                      </a:cubicBezTo>
                      <a:cubicBezTo>
                        <a:pt x="1" y="69"/>
                        <a:pt x="0" y="64"/>
                        <a:pt x="0" y="57"/>
                      </a:cubicBezTo>
                      <a:cubicBezTo>
                        <a:pt x="0" y="21"/>
                        <a:pt x="0" y="21"/>
                        <a:pt x="0" y="21"/>
                      </a:cubicBezTo>
                      <a:cubicBezTo>
                        <a:pt x="0" y="14"/>
                        <a:pt x="1" y="9"/>
                        <a:pt x="3" y="6"/>
                      </a:cubicBezTo>
                      <a:cubicBezTo>
                        <a:pt x="5" y="2"/>
                        <a:pt x="10" y="0"/>
                        <a:pt x="17" y="0"/>
                      </a:cubicBezTo>
                      <a:close/>
                      <a:moveTo>
                        <a:pt x="16" y="70"/>
                      </a:moveTo>
                      <a:cubicBezTo>
                        <a:pt x="20" y="70"/>
                        <a:pt x="23" y="67"/>
                        <a:pt x="23" y="60"/>
                      </a:cubicBezTo>
                      <a:cubicBezTo>
                        <a:pt x="23" y="17"/>
                        <a:pt x="23" y="17"/>
                        <a:pt x="23" y="17"/>
                      </a:cubicBezTo>
                      <a:cubicBezTo>
                        <a:pt x="23" y="11"/>
                        <a:pt x="20" y="7"/>
                        <a:pt x="16" y="7"/>
                      </a:cubicBezTo>
                      <a:cubicBezTo>
                        <a:pt x="12" y="7"/>
                        <a:pt x="9" y="11"/>
                        <a:pt x="9" y="17"/>
                      </a:cubicBezTo>
                      <a:cubicBezTo>
                        <a:pt x="9" y="20"/>
                        <a:pt x="9" y="20"/>
                        <a:pt x="9" y="20"/>
                      </a:cubicBezTo>
                      <a:cubicBezTo>
                        <a:pt x="9" y="23"/>
                        <a:pt x="9" y="23"/>
                        <a:pt x="9" y="23"/>
                      </a:cubicBezTo>
                      <a:cubicBezTo>
                        <a:pt x="9" y="36"/>
                        <a:pt x="9" y="36"/>
                        <a:pt x="9" y="36"/>
                      </a:cubicBezTo>
                      <a:cubicBezTo>
                        <a:pt x="9" y="48"/>
                        <a:pt x="9" y="48"/>
                        <a:pt x="9" y="48"/>
                      </a:cubicBezTo>
                      <a:cubicBezTo>
                        <a:pt x="9" y="59"/>
                        <a:pt x="9" y="59"/>
                        <a:pt x="9" y="59"/>
                      </a:cubicBezTo>
                      <a:cubicBezTo>
                        <a:pt x="9" y="67"/>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1600">
                    <a:solidFill>
                      <a:schemeClr val="bg1">
                        <a:lumMod val="50000"/>
                      </a:schemeClr>
                    </a:solidFill>
                    <a:latin typeface="微软雅黑" panose="020B0503020204020204" pitchFamily="34" charset="-122"/>
                    <a:ea typeface="微软雅黑" panose="020B0503020204020204" pitchFamily="34" charset="-122"/>
                  </a:endParaRPr>
                </a:p>
              </p:txBody>
            </p:sp>
            <p:sp>
              <p:nvSpPr>
                <p:cNvPr id="49" name="Freeform 66"/>
                <p:cNvSpPr>
                  <a:spLocks noEditPoints="1"/>
                </p:cNvSpPr>
                <p:nvPr/>
              </p:nvSpPr>
              <p:spPr bwMode="auto">
                <a:xfrm>
                  <a:off x="817563" y="7245351"/>
                  <a:ext cx="134938" cy="287338"/>
                </a:xfrm>
                <a:custGeom>
                  <a:avLst/>
                  <a:gdLst>
                    <a:gd name="T0" fmla="*/ 63721 w 36"/>
                    <a:gd name="T1" fmla="*/ 0 h 76"/>
                    <a:gd name="T2" fmla="*/ 112448 w 36"/>
                    <a:gd name="T3" fmla="*/ 0 h 76"/>
                    <a:gd name="T4" fmla="*/ 112448 w 36"/>
                    <a:gd name="T5" fmla="*/ 192819 h 76"/>
                    <a:gd name="T6" fmla="*/ 134938 w 36"/>
                    <a:gd name="T7" fmla="*/ 192819 h 76"/>
                    <a:gd name="T8" fmla="*/ 134938 w 36"/>
                    <a:gd name="T9" fmla="*/ 219284 h 76"/>
                    <a:gd name="T10" fmla="*/ 112448 w 36"/>
                    <a:gd name="T11" fmla="*/ 219284 h 76"/>
                    <a:gd name="T12" fmla="*/ 112448 w 36"/>
                    <a:gd name="T13" fmla="*/ 287338 h 76"/>
                    <a:gd name="T14" fmla="*/ 78714 w 36"/>
                    <a:gd name="T15" fmla="*/ 287338 h 76"/>
                    <a:gd name="T16" fmla="*/ 78714 w 36"/>
                    <a:gd name="T17" fmla="*/ 219284 h 76"/>
                    <a:gd name="T18" fmla="*/ 0 w 36"/>
                    <a:gd name="T19" fmla="*/ 219284 h 76"/>
                    <a:gd name="T20" fmla="*/ 0 w 36"/>
                    <a:gd name="T21" fmla="*/ 192819 h 76"/>
                    <a:gd name="T22" fmla="*/ 63721 w 36"/>
                    <a:gd name="T23" fmla="*/ 0 h 76"/>
                    <a:gd name="T24" fmla="*/ 78714 w 36"/>
                    <a:gd name="T25" fmla="*/ 192819 h 76"/>
                    <a:gd name="T26" fmla="*/ 78714 w 36"/>
                    <a:gd name="T27" fmla="*/ 41588 h 76"/>
                    <a:gd name="T28" fmla="*/ 56224 w 36"/>
                    <a:gd name="T29" fmla="*/ 117204 h 76"/>
                    <a:gd name="T30" fmla="*/ 33735 w 36"/>
                    <a:gd name="T31" fmla="*/ 192819 h 76"/>
                    <a:gd name="T32" fmla="*/ 78714 w 36"/>
                    <a:gd name="T33" fmla="*/ 192819 h 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6" h="76">
                      <a:moveTo>
                        <a:pt x="17" y="0"/>
                      </a:moveTo>
                      <a:cubicBezTo>
                        <a:pt x="30" y="0"/>
                        <a:pt x="30" y="0"/>
                        <a:pt x="30" y="0"/>
                      </a:cubicBezTo>
                      <a:cubicBezTo>
                        <a:pt x="30" y="51"/>
                        <a:pt x="30" y="51"/>
                        <a:pt x="30" y="51"/>
                      </a:cubicBezTo>
                      <a:cubicBezTo>
                        <a:pt x="36" y="51"/>
                        <a:pt x="36" y="51"/>
                        <a:pt x="36" y="51"/>
                      </a:cubicBezTo>
                      <a:cubicBezTo>
                        <a:pt x="36" y="58"/>
                        <a:pt x="36" y="58"/>
                        <a:pt x="36" y="58"/>
                      </a:cubicBezTo>
                      <a:cubicBezTo>
                        <a:pt x="30" y="58"/>
                        <a:pt x="30" y="58"/>
                        <a:pt x="30" y="58"/>
                      </a:cubicBezTo>
                      <a:cubicBezTo>
                        <a:pt x="30" y="76"/>
                        <a:pt x="30" y="76"/>
                        <a:pt x="30" y="76"/>
                      </a:cubicBezTo>
                      <a:cubicBezTo>
                        <a:pt x="21" y="76"/>
                        <a:pt x="21" y="76"/>
                        <a:pt x="21" y="76"/>
                      </a:cubicBezTo>
                      <a:cubicBezTo>
                        <a:pt x="21" y="58"/>
                        <a:pt x="21" y="58"/>
                        <a:pt x="21" y="58"/>
                      </a:cubicBezTo>
                      <a:cubicBezTo>
                        <a:pt x="0" y="58"/>
                        <a:pt x="0" y="58"/>
                        <a:pt x="0" y="58"/>
                      </a:cubicBezTo>
                      <a:cubicBezTo>
                        <a:pt x="0" y="51"/>
                        <a:pt x="0" y="51"/>
                        <a:pt x="0" y="51"/>
                      </a:cubicBezTo>
                      <a:lnTo>
                        <a:pt x="17" y="0"/>
                      </a:lnTo>
                      <a:close/>
                      <a:moveTo>
                        <a:pt x="21" y="51"/>
                      </a:moveTo>
                      <a:cubicBezTo>
                        <a:pt x="21" y="11"/>
                        <a:pt x="21" y="11"/>
                        <a:pt x="21" y="11"/>
                      </a:cubicBezTo>
                      <a:cubicBezTo>
                        <a:pt x="20" y="15"/>
                        <a:pt x="17" y="22"/>
                        <a:pt x="15" y="31"/>
                      </a:cubicBezTo>
                      <a:cubicBezTo>
                        <a:pt x="12" y="40"/>
                        <a:pt x="10" y="47"/>
                        <a:pt x="9" y="51"/>
                      </a:cubicBezTo>
                      <a:lnTo>
                        <a:pt x="21" y="5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1600">
                    <a:solidFill>
                      <a:schemeClr val="bg1">
                        <a:lumMod val="50000"/>
                      </a:schemeClr>
                    </a:solidFill>
                    <a:latin typeface="微软雅黑" panose="020B0503020204020204" pitchFamily="34" charset="-122"/>
                    <a:ea typeface="微软雅黑" panose="020B0503020204020204" pitchFamily="34" charset="-122"/>
                  </a:endParaRPr>
                </a:p>
              </p:txBody>
            </p:sp>
          </p:grpSp>
        </p:grpSp>
        <p:grpSp>
          <p:nvGrpSpPr>
            <p:cNvPr id="11" name="组合 10"/>
            <p:cNvGrpSpPr/>
            <p:nvPr/>
          </p:nvGrpSpPr>
          <p:grpSpPr>
            <a:xfrm>
              <a:off x="2052983" y="2977473"/>
              <a:ext cx="557660" cy="621728"/>
              <a:chOff x="7156451" y="4826087"/>
              <a:chExt cx="763588" cy="862012"/>
            </a:xfrm>
            <a:solidFill>
              <a:schemeClr val="accent2"/>
            </a:solidFill>
          </p:grpSpPr>
          <p:sp>
            <p:nvSpPr>
              <p:cNvPr id="43" name="Freeform 78"/>
              <p:cNvSpPr/>
              <p:nvPr/>
            </p:nvSpPr>
            <p:spPr bwMode="auto">
              <a:xfrm>
                <a:off x="7375526" y="5242012"/>
                <a:ext cx="230188" cy="230187"/>
              </a:xfrm>
              <a:custGeom>
                <a:avLst/>
                <a:gdLst>
                  <a:gd name="T0" fmla="*/ 37 w 47"/>
                  <a:gd name="T1" fmla="*/ 25 h 47"/>
                  <a:gd name="T2" fmla="*/ 16 w 47"/>
                  <a:gd name="T3" fmla="*/ 27 h 47"/>
                  <a:gd name="T4" fmla="*/ 36 w 47"/>
                  <a:gd name="T5" fmla="*/ 3 h 47"/>
                  <a:gd name="T6" fmla="*/ 23 w 47"/>
                  <a:gd name="T7" fmla="*/ 0 h 47"/>
                  <a:gd name="T8" fmla="*/ 0 w 47"/>
                  <a:gd name="T9" fmla="*/ 23 h 47"/>
                  <a:gd name="T10" fmla="*/ 23 w 47"/>
                  <a:gd name="T11" fmla="*/ 47 h 47"/>
                  <a:gd name="T12" fmla="*/ 47 w 47"/>
                  <a:gd name="T13" fmla="*/ 23 h 47"/>
                  <a:gd name="T14" fmla="*/ 45 w 47"/>
                  <a:gd name="T15" fmla="*/ 16 h 47"/>
                  <a:gd name="T16" fmla="*/ 37 w 47"/>
                  <a:gd name="T17" fmla="*/ 2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47">
                    <a:moveTo>
                      <a:pt x="37" y="25"/>
                    </a:moveTo>
                    <a:cubicBezTo>
                      <a:pt x="16" y="27"/>
                      <a:pt x="16" y="27"/>
                      <a:pt x="16" y="27"/>
                    </a:cubicBezTo>
                    <a:cubicBezTo>
                      <a:pt x="36" y="3"/>
                      <a:pt x="36" y="3"/>
                      <a:pt x="36" y="3"/>
                    </a:cubicBezTo>
                    <a:cubicBezTo>
                      <a:pt x="32" y="1"/>
                      <a:pt x="28" y="0"/>
                      <a:pt x="23" y="0"/>
                    </a:cubicBezTo>
                    <a:cubicBezTo>
                      <a:pt x="10" y="0"/>
                      <a:pt x="0" y="10"/>
                      <a:pt x="0" y="23"/>
                    </a:cubicBezTo>
                    <a:cubicBezTo>
                      <a:pt x="0" y="36"/>
                      <a:pt x="10" y="47"/>
                      <a:pt x="23" y="47"/>
                    </a:cubicBezTo>
                    <a:cubicBezTo>
                      <a:pt x="36" y="47"/>
                      <a:pt x="47" y="36"/>
                      <a:pt x="47" y="23"/>
                    </a:cubicBezTo>
                    <a:cubicBezTo>
                      <a:pt x="47" y="21"/>
                      <a:pt x="46" y="18"/>
                      <a:pt x="45" y="16"/>
                    </a:cubicBezTo>
                    <a:lnTo>
                      <a:pt x="37" y="25"/>
                    </a:lnTo>
                    <a:close/>
                  </a:path>
                </a:pathLst>
              </a:custGeom>
              <a:solidFill>
                <a:schemeClr val="tx2">
                  <a:lumMod val="50000"/>
                </a:schemeClr>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sz="1600">
                  <a:solidFill>
                    <a:schemeClr val="bg1">
                      <a:lumMod val="50000"/>
                    </a:schemeClr>
                  </a:solidFill>
                  <a:latin typeface="微软雅黑" panose="020B0503020204020204" pitchFamily="34" charset="-122"/>
                  <a:ea typeface="微软雅黑" panose="020B0503020204020204" pitchFamily="34" charset="-122"/>
                </a:endParaRPr>
              </a:p>
            </p:txBody>
          </p:sp>
          <p:sp>
            <p:nvSpPr>
              <p:cNvPr id="44" name="Freeform 79"/>
              <p:cNvSpPr/>
              <p:nvPr/>
            </p:nvSpPr>
            <p:spPr bwMode="auto">
              <a:xfrm>
                <a:off x="7156451" y="5022937"/>
                <a:ext cx="669925" cy="665162"/>
              </a:xfrm>
              <a:custGeom>
                <a:avLst/>
                <a:gdLst>
                  <a:gd name="T0" fmla="*/ 108 w 137"/>
                  <a:gd name="T1" fmla="*/ 43 h 136"/>
                  <a:gd name="T2" fmla="*/ 115 w 137"/>
                  <a:gd name="T3" fmla="*/ 68 h 136"/>
                  <a:gd name="T4" fmla="*/ 68 w 137"/>
                  <a:gd name="T5" fmla="*/ 115 h 136"/>
                  <a:gd name="T6" fmla="*/ 22 w 137"/>
                  <a:gd name="T7" fmla="*/ 68 h 136"/>
                  <a:gd name="T8" fmla="*/ 68 w 137"/>
                  <a:gd name="T9" fmla="*/ 22 h 136"/>
                  <a:gd name="T10" fmla="*/ 98 w 137"/>
                  <a:gd name="T11" fmla="*/ 32 h 136"/>
                  <a:gd name="T12" fmla="*/ 111 w 137"/>
                  <a:gd name="T13" fmla="*/ 15 h 136"/>
                  <a:gd name="T14" fmla="*/ 68 w 137"/>
                  <a:gd name="T15" fmla="*/ 0 h 136"/>
                  <a:gd name="T16" fmla="*/ 0 w 137"/>
                  <a:gd name="T17" fmla="*/ 68 h 136"/>
                  <a:gd name="T18" fmla="*/ 68 w 137"/>
                  <a:gd name="T19" fmla="*/ 136 h 136"/>
                  <a:gd name="T20" fmla="*/ 137 w 137"/>
                  <a:gd name="T21" fmla="*/ 68 h 136"/>
                  <a:gd name="T22" fmla="*/ 121 w 137"/>
                  <a:gd name="T23" fmla="*/ 26 h 136"/>
                  <a:gd name="T24" fmla="*/ 108 w 137"/>
                  <a:gd name="T25" fmla="*/ 4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 h="136">
                    <a:moveTo>
                      <a:pt x="108" y="43"/>
                    </a:moveTo>
                    <a:cubicBezTo>
                      <a:pt x="112" y="50"/>
                      <a:pt x="115" y="59"/>
                      <a:pt x="115" y="68"/>
                    </a:cubicBezTo>
                    <a:cubicBezTo>
                      <a:pt x="115" y="94"/>
                      <a:pt x="94" y="115"/>
                      <a:pt x="68" y="115"/>
                    </a:cubicBezTo>
                    <a:cubicBezTo>
                      <a:pt x="43" y="115"/>
                      <a:pt x="22" y="94"/>
                      <a:pt x="22" y="68"/>
                    </a:cubicBezTo>
                    <a:cubicBezTo>
                      <a:pt x="22" y="42"/>
                      <a:pt x="43" y="22"/>
                      <a:pt x="68" y="22"/>
                    </a:cubicBezTo>
                    <a:cubicBezTo>
                      <a:pt x="80" y="22"/>
                      <a:pt x="90" y="25"/>
                      <a:pt x="98" y="32"/>
                    </a:cubicBezTo>
                    <a:cubicBezTo>
                      <a:pt x="111" y="15"/>
                      <a:pt x="111" y="15"/>
                      <a:pt x="111" y="15"/>
                    </a:cubicBezTo>
                    <a:cubicBezTo>
                      <a:pt x="100" y="6"/>
                      <a:pt x="85" y="0"/>
                      <a:pt x="68" y="0"/>
                    </a:cubicBezTo>
                    <a:cubicBezTo>
                      <a:pt x="31" y="0"/>
                      <a:pt x="0" y="31"/>
                      <a:pt x="0" y="68"/>
                    </a:cubicBezTo>
                    <a:cubicBezTo>
                      <a:pt x="0" y="106"/>
                      <a:pt x="31" y="136"/>
                      <a:pt x="68" y="136"/>
                    </a:cubicBezTo>
                    <a:cubicBezTo>
                      <a:pt x="106" y="136"/>
                      <a:pt x="137" y="106"/>
                      <a:pt x="137" y="68"/>
                    </a:cubicBezTo>
                    <a:cubicBezTo>
                      <a:pt x="137" y="52"/>
                      <a:pt x="131" y="37"/>
                      <a:pt x="121" y="26"/>
                    </a:cubicBezTo>
                    <a:lnTo>
                      <a:pt x="108" y="43"/>
                    </a:lnTo>
                    <a:close/>
                  </a:path>
                </a:pathLst>
              </a:custGeom>
              <a:solidFill>
                <a:schemeClr val="tx2">
                  <a:lumMod val="50000"/>
                </a:schemeClr>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sz="1600">
                  <a:solidFill>
                    <a:schemeClr val="bg1">
                      <a:lumMod val="50000"/>
                    </a:schemeClr>
                  </a:solidFill>
                  <a:latin typeface="微软雅黑" panose="020B0503020204020204" pitchFamily="34" charset="-122"/>
                  <a:ea typeface="微软雅黑" panose="020B0503020204020204" pitchFamily="34" charset="-122"/>
                </a:endParaRPr>
              </a:p>
            </p:txBody>
          </p:sp>
          <p:sp>
            <p:nvSpPr>
              <p:cNvPr id="45" name="Freeform 80"/>
              <p:cNvSpPr/>
              <p:nvPr/>
            </p:nvSpPr>
            <p:spPr bwMode="auto">
              <a:xfrm>
                <a:off x="7454901" y="4826087"/>
                <a:ext cx="465138" cy="549275"/>
              </a:xfrm>
              <a:custGeom>
                <a:avLst/>
                <a:gdLst>
                  <a:gd name="T0" fmla="*/ 293 w 293"/>
                  <a:gd name="T1" fmla="*/ 59 h 346"/>
                  <a:gd name="T2" fmla="*/ 225 w 293"/>
                  <a:gd name="T3" fmla="*/ 65 h 346"/>
                  <a:gd name="T4" fmla="*/ 219 w 293"/>
                  <a:gd name="T5" fmla="*/ 0 h 346"/>
                  <a:gd name="T6" fmla="*/ 163 w 293"/>
                  <a:gd name="T7" fmla="*/ 65 h 346"/>
                  <a:gd name="T8" fmla="*/ 157 w 293"/>
                  <a:gd name="T9" fmla="*/ 114 h 346"/>
                  <a:gd name="T10" fmla="*/ 6 w 293"/>
                  <a:gd name="T11" fmla="*/ 306 h 346"/>
                  <a:gd name="T12" fmla="*/ 0 w 293"/>
                  <a:gd name="T13" fmla="*/ 346 h 346"/>
                  <a:gd name="T14" fmla="*/ 40 w 293"/>
                  <a:gd name="T15" fmla="*/ 333 h 346"/>
                  <a:gd name="T16" fmla="*/ 194 w 293"/>
                  <a:gd name="T17" fmla="*/ 142 h 346"/>
                  <a:gd name="T18" fmla="*/ 240 w 293"/>
                  <a:gd name="T19" fmla="*/ 127 h 346"/>
                  <a:gd name="T20" fmla="*/ 293 w 293"/>
                  <a:gd name="T21" fmla="*/ 59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3" h="346">
                    <a:moveTo>
                      <a:pt x="293" y="59"/>
                    </a:moveTo>
                    <a:lnTo>
                      <a:pt x="225" y="65"/>
                    </a:lnTo>
                    <a:lnTo>
                      <a:pt x="219" y="0"/>
                    </a:lnTo>
                    <a:lnTo>
                      <a:pt x="163" y="65"/>
                    </a:lnTo>
                    <a:lnTo>
                      <a:pt x="157" y="114"/>
                    </a:lnTo>
                    <a:lnTo>
                      <a:pt x="6" y="306"/>
                    </a:lnTo>
                    <a:lnTo>
                      <a:pt x="0" y="346"/>
                    </a:lnTo>
                    <a:lnTo>
                      <a:pt x="40" y="333"/>
                    </a:lnTo>
                    <a:lnTo>
                      <a:pt x="194" y="142"/>
                    </a:lnTo>
                    <a:lnTo>
                      <a:pt x="240" y="127"/>
                    </a:lnTo>
                    <a:lnTo>
                      <a:pt x="293" y="59"/>
                    </a:lnTo>
                    <a:close/>
                  </a:path>
                </a:pathLst>
              </a:custGeom>
              <a:solidFill>
                <a:schemeClr val="tx2">
                  <a:lumMod val="50000"/>
                </a:schemeClr>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sz="160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12" name="组合 11"/>
            <p:cNvGrpSpPr/>
            <p:nvPr/>
          </p:nvGrpSpPr>
          <p:grpSpPr>
            <a:xfrm>
              <a:off x="2096205" y="1404193"/>
              <a:ext cx="310623" cy="606809"/>
              <a:chOff x="8080376" y="1863812"/>
              <a:chExt cx="361950" cy="715962"/>
            </a:xfrm>
            <a:solidFill>
              <a:schemeClr val="accent3"/>
            </a:solidFill>
          </p:grpSpPr>
          <p:sp>
            <p:nvSpPr>
              <p:cNvPr id="37" name="Freeform 81"/>
              <p:cNvSpPr/>
              <p:nvPr/>
            </p:nvSpPr>
            <p:spPr bwMode="auto">
              <a:xfrm>
                <a:off x="8159751" y="2500399"/>
                <a:ext cx="204788" cy="79375"/>
              </a:xfrm>
              <a:custGeom>
                <a:avLst/>
                <a:gdLst>
                  <a:gd name="T0" fmla="*/ 37 w 42"/>
                  <a:gd name="T1" fmla="*/ 0 h 16"/>
                  <a:gd name="T2" fmla="*/ 5 w 42"/>
                  <a:gd name="T3" fmla="*/ 0 h 16"/>
                  <a:gd name="T4" fmla="*/ 0 w 42"/>
                  <a:gd name="T5" fmla="*/ 4 h 16"/>
                  <a:gd name="T6" fmla="*/ 5 w 42"/>
                  <a:gd name="T7" fmla="*/ 9 h 16"/>
                  <a:gd name="T8" fmla="*/ 12 w 42"/>
                  <a:gd name="T9" fmla="*/ 9 h 16"/>
                  <a:gd name="T10" fmla="*/ 12 w 42"/>
                  <a:gd name="T11" fmla="*/ 9 h 16"/>
                  <a:gd name="T12" fmla="*/ 21 w 42"/>
                  <a:gd name="T13" fmla="*/ 16 h 16"/>
                  <a:gd name="T14" fmla="*/ 30 w 42"/>
                  <a:gd name="T15" fmla="*/ 9 h 16"/>
                  <a:gd name="T16" fmla="*/ 30 w 42"/>
                  <a:gd name="T17" fmla="*/ 9 h 16"/>
                  <a:gd name="T18" fmla="*/ 37 w 42"/>
                  <a:gd name="T19" fmla="*/ 9 h 16"/>
                  <a:gd name="T20" fmla="*/ 42 w 42"/>
                  <a:gd name="T21" fmla="*/ 4 h 16"/>
                  <a:gd name="T22" fmla="*/ 37 w 42"/>
                  <a:gd name="T23"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 h="16">
                    <a:moveTo>
                      <a:pt x="37" y="0"/>
                    </a:moveTo>
                    <a:cubicBezTo>
                      <a:pt x="5" y="0"/>
                      <a:pt x="5" y="0"/>
                      <a:pt x="5" y="0"/>
                    </a:cubicBezTo>
                    <a:cubicBezTo>
                      <a:pt x="2" y="0"/>
                      <a:pt x="0" y="2"/>
                      <a:pt x="0" y="4"/>
                    </a:cubicBezTo>
                    <a:cubicBezTo>
                      <a:pt x="0" y="7"/>
                      <a:pt x="2" y="9"/>
                      <a:pt x="5" y="9"/>
                    </a:cubicBezTo>
                    <a:cubicBezTo>
                      <a:pt x="12" y="9"/>
                      <a:pt x="12" y="9"/>
                      <a:pt x="12" y="9"/>
                    </a:cubicBezTo>
                    <a:cubicBezTo>
                      <a:pt x="12" y="9"/>
                      <a:pt x="12" y="9"/>
                      <a:pt x="12" y="9"/>
                    </a:cubicBezTo>
                    <a:cubicBezTo>
                      <a:pt x="12" y="13"/>
                      <a:pt x="16" y="16"/>
                      <a:pt x="21" y="16"/>
                    </a:cubicBezTo>
                    <a:cubicBezTo>
                      <a:pt x="26" y="16"/>
                      <a:pt x="30" y="13"/>
                      <a:pt x="30" y="9"/>
                    </a:cubicBezTo>
                    <a:cubicBezTo>
                      <a:pt x="30" y="9"/>
                      <a:pt x="30" y="9"/>
                      <a:pt x="30" y="9"/>
                    </a:cubicBezTo>
                    <a:cubicBezTo>
                      <a:pt x="37" y="9"/>
                      <a:pt x="37" y="9"/>
                      <a:pt x="37" y="9"/>
                    </a:cubicBezTo>
                    <a:cubicBezTo>
                      <a:pt x="40" y="9"/>
                      <a:pt x="42" y="7"/>
                      <a:pt x="42" y="4"/>
                    </a:cubicBezTo>
                    <a:cubicBezTo>
                      <a:pt x="42" y="2"/>
                      <a:pt x="40" y="0"/>
                      <a:pt x="37" y="0"/>
                    </a:cubicBezTo>
                    <a:close/>
                  </a:path>
                </a:pathLst>
              </a:custGeom>
              <a:solidFill>
                <a:schemeClr val="tx2">
                  <a:lumMod val="50000"/>
                </a:schemeClr>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sz="1600">
                  <a:solidFill>
                    <a:schemeClr val="bg1">
                      <a:lumMod val="50000"/>
                    </a:schemeClr>
                  </a:solidFill>
                  <a:latin typeface="微软雅黑" panose="020B0503020204020204" pitchFamily="34" charset="-122"/>
                  <a:ea typeface="微软雅黑" panose="020B0503020204020204" pitchFamily="34" charset="-122"/>
                </a:endParaRPr>
              </a:p>
            </p:txBody>
          </p:sp>
          <p:sp>
            <p:nvSpPr>
              <p:cNvPr id="38" name="Freeform 82"/>
              <p:cNvSpPr>
                <a:spLocks noEditPoints="1"/>
              </p:cNvSpPr>
              <p:nvPr/>
            </p:nvSpPr>
            <p:spPr bwMode="auto">
              <a:xfrm>
                <a:off x="8080376" y="2040024"/>
                <a:ext cx="361950" cy="396875"/>
              </a:xfrm>
              <a:custGeom>
                <a:avLst/>
                <a:gdLst>
                  <a:gd name="T0" fmla="*/ 74 w 74"/>
                  <a:gd name="T1" fmla="*/ 36 h 81"/>
                  <a:gd name="T2" fmla="*/ 37 w 74"/>
                  <a:gd name="T3" fmla="*/ 0 h 81"/>
                  <a:gd name="T4" fmla="*/ 0 w 74"/>
                  <a:gd name="T5" fmla="*/ 36 h 81"/>
                  <a:gd name="T6" fmla="*/ 17 w 74"/>
                  <a:gd name="T7" fmla="*/ 81 h 81"/>
                  <a:gd name="T8" fmla="*/ 58 w 74"/>
                  <a:gd name="T9" fmla="*/ 81 h 81"/>
                  <a:gd name="T10" fmla="*/ 74 w 74"/>
                  <a:gd name="T11" fmla="*/ 36 h 81"/>
                  <a:gd name="T12" fmla="*/ 37 w 74"/>
                  <a:gd name="T13" fmla="*/ 9 h 81"/>
                  <a:gd name="T14" fmla="*/ 44 w 74"/>
                  <a:gd name="T15" fmla="*/ 16 h 81"/>
                  <a:gd name="T16" fmla="*/ 37 w 74"/>
                  <a:gd name="T17" fmla="*/ 24 h 81"/>
                  <a:gd name="T18" fmla="*/ 29 w 74"/>
                  <a:gd name="T19" fmla="*/ 16 h 81"/>
                  <a:gd name="T20" fmla="*/ 37 w 74"/>
                  <a:gd name="T21" fmla="*/ 9 h 81"/>
                  <a:gd name="T22" fmla="*/ 51 w 74"/>
                  <a:gd name="T23" fmla="*/ 46 h 81"/>
                  <a:gd name="T24" fmla="*/ 45 w 74"/>
                  <a:gd name="T25" fmla="*/ 52 h 81"/>
                  <a:gd name="T26" fmla="*/ 45 w 74"/>
                  <a:gd name="T27" fmla="*/ 52 h 81"/>
                  <a:gd name="T28" fmla="*/ 46 w 74"/>
                  <a:gd name="T29" fmla="*/ 53 h 81"/>
                  <a:gd name="T30" fmla="*/ 46 w 74"/>
                  <a:gd name="T31" fmla="*/ 75 h 81"/>
                  <a:gd name="T32" fmla="*/ 41 w 74"/>
                  <a:gd name="T33" fmla="*/ 79 h 81"/>
                  <a:gd name="T34" fmla="*/ 37 w 74"/>
                  <a:gd name="T35" fmla="*/ 75 h 81"/>
                  <a:gd name="T36" fmla="*/ 33 w 74"/>
                  <a:gd name="T37" fmla="*/ 79 h 81"/>
                  <a:gd name="T38" fmla="*/ 28 w 74"/>
                  <a:gd name="T39" fmla="*/ 75 h 81"/>
                  <a:gd name="T40" fmla="*/ 28 w 74"/>
                  <a:gd name="T41" fmla="*/ 53 h 81"/>
                  <a:gd name="T42" fmla="*/ 29 w 74"/>
                  <a:gd name="T43" fmla="*/ 52 h 81"/>
                  <a:gd name="T44" fmla="*/ 28 w 74"/>
                  <a:gd name="T45" fmla="*/ 52 h 81"/>
                  <a:gd name="T46" fmla="*/ 22 w 74"/>
                  <a:gd name="T47" fmla="*/ 46 h 81"/>
                  <a:gd name="T48" fmla="*/ 22 w 74"/>
                  <a:gd name="T49" fmla="*/ 32 h 81"/>
                  <a:gd name="T50" fmla="*/ 28 w 74"/>
                  <a:gd name="T51" fmla="*/ 26 h 81"/>
                  <a:gd name="T52" fmla="*/ 31 w 74"/>
                  <a:gd name="T53" fmla="*/ 26 h 81"/>
                  <a:gd name="T54" fmla="*/ 37 w 74"/>
                  <a:gd name="T55" fmla="*/ 33 h 81"/>
                  <a:gd name="T56" fmla="*/ 43 w 74"/>
                  <a:gd name="T57" fmla="*/ 26 h 81"/>
                  <a:gd name="T58" fmla="*/ 45 w 74"/>
                  <a:gd name="T59" fmla="*/ 26 h 81"/>
                  <a:gd name="T60" fmla="*/ 51 w 74"/>
                  <a:gd name="T61" fmla="*/ 32 h 81"/>
                  <a:gd name="T62" fmla="*/ 51 w 74"/>
                  <a:gd name="T63" fmla="*/ 46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 h="81">
                    <a:moveTo>
                      <a:pt x="74" y="36"/>
                    </a:moveTo>
                    <a:cubicBezTo>
                      <a:pt x="74" y="16"/>
                      <a:pt x="57" y="0"/>
                      <a:pt x="37" y="0"/>
                    </a:cubicBezTo>
                    <a:cubicBezTo>
                      <a:pt x="17" y="0"/>
                      <a:pt x="0" y="16"/>
                      <a:pt x="0" y="36"/>
                    </a:cubicBezTo>
                    <a:cubicBezTo>
                      <a:pt x="0" y="54"/>
                      <a:pt x="17" y="64"/>
                      <a:pt x="17" y="81"/>
                    </a:cubicBezTo>
                    <a:cubicBezTo>
                      <a:pt x="58" y="81"/>
                      <a:pt x="58" y="81"/>
                      <a:pt x="58" y="81"/>
                    </a:cubicBezTo>
                    <a:cubicBezTo>
                      <a:pt x="58" y="63"/>
                      <a:pt x="74" y="54"/>
                      <a:pt x="74" y="36"/>
                    </a:cubicBezTo>
                    <a:close/>
                    <a:moveTo>
                      <a:pt x="37" y="9"/>
                    </a:moveTo>
                    <a:cubicBezTo>
                      <a:pt x="41" y="9"/>
                      <a:pt x="44" y="12"/>
                      <a:pt x="44" y="16"/>
                    </a:cubicBezTo>
                    <a:cubicBezTo>
                      <a:pt x="44" y="20"/>
                      <a:pt x="41" y="24"/>
                      <a:pt x="37" y="24"/>
                    </a:cubicBezTo>
                    <a:cubicBezTo>
                      <a:pt x="33" y="24"/>
                      <a:pt x="29" y="20"/>
                      <a:pt x="29" y="16"/>
                    </a:cubicBezTo>
                    <a:cubicBezTo>
                      <a:pt x="29" y="12"/>
                      <a:pt x="33" y="9"/>
                      <a:pt x="37" y="9"/>
                    </a:cubicBezTo>
                    <a:close/>
                    <a:moveTo>
                      <a:pt x="51" y="46"/>
                    </a:moveTo>
                    <a:cubicBezTo>
                      <a:pt x="51" y="49"/>
                      <a:pt x="49" y="52"/>
                      <a:pt x="45" y="52"/>
                    </a:cubicBezTo>
                    <a:cubicBezTo>
                      <a:pt x="45" y="52"/>
                      <a:pt x="45" y="52"/>
                      <a:pt x="45" y="52"/>
                    </a:cubicBezTo>
                    <a:cubicBezTo>
                      <a:pt x="46" y="52"/>
                      <a:pt x="46" y="53"/>
                      <a:pt x="46" y="53"/>
                    </a:cubicBezTo>
                    <a:cubicBezTo>
                      <a:pt x="46" y="75"/>
                      <a:pt x="46" y="75"/>
                      <a:pt x="46" y="75"/>
                    </a:cubicBezTo>
                    <a:cubicBezTo>
                      <a:pt x="46" y="77"/>
                      <a:pt x="44" y="79"/>
                      <a:pt x="41" y="79"/>
                    </a:cubicBezTo>
                    <a:cubicBezTo>
                      <a:pt x="39" y="79"/>
                      <a:pt x="37" y="77"/>
                      <a:pt x="37" y="75"/>
                    </a:cubicBezTo>
                    <a:cubicBezTo>
                      <a:pt x="37" y="77"/>
                      <a:pt x="35" y="79"/>
                      <a:pt x="33" y="79"/>
                    </a:cubicBezTo>
                    <a:cubicBezTo>
                      <a:pt x="30" y="79"/>
                      <a:pt x="28" y="77"/>
                      <a:pt x="28" y="75"/>
                    </a:cubicBezTo>
                    <a:cubicBezTo>
                      <a:pt x="28" y="53"/>
                      <a:pt x="28" y="53"/>
                      <a:pt x="28" y="53"/>
                    </a:cubicBezTo>
                    <a:cubicBezTo>
                      <a:pt x="28" y="53"/>
                      <a:pt x="28" y="52"/>
                      <a:pt x="29" y="52"/>
                    </a:cubicBezTo>
                    <a:cubicBezTo>
                      <a:pt x="28" y="52"/>
                      <a:pt x="28" y="52"/>
                      <a:pt x="28" y="52"/>
                    </a:cubicBezTo>
                    <a:cubicBezTo>
                      <a:pt x="25" y="52"/>
                      <a:pt x="22" y="49"/>
                      <a:pt x="22" y="46"/>
                    </a:cubicBezTo>
                    <a:cubicBezTo>
                      <a:pt x="22" y="32"/>
                      <a:pt x="22" y="32"/>
                      <a:pt x="22" y="32"/>
                    </a:cubicBezTo>
                    <a:cubicBezTo>
                      <a:pt x="22" y="29"/>
                      <a:pt x="25" y="26"/>
                      <a:pt x="28" y="26"/>
                    </a:cubicBezTo>
                    <a:cubicBezTo>
                      <a:pt x="31" y="26"/>
                      <a:pt x="31" y="26"/>
                      <a:pt x="31" y="26"/>
                    </a:cubicBezTo>
                    <a:cubicBezTo>
                      <a:pt x="37" y="33"/>
                      <a:pt x="37" y="33"/>
                      <a:pt x="37" y="33"/>
                    </a:cubicBezTo>
                    <a:cubicBezTo>
                      <a:pt x="43" y="26"/>
                      <a:pt x="43" y="26"/>
                      <a:pt x="43" y="26"/>
                    </a:cubicBezTo>
                    <a:cubicBezTo>
                      <a:pt x="45" y="26"/>
                      <a:pt x="45" y="26"/>
                      <a:pt x="45" y="26"/>
                    </a:cubicBezTo>
                    <a:cubicBezTo>
                      <a:pt x="49" y="26"/>
                      <a:pt x="51" y="29"/>
                      <a:pt x="51" y="32"/>
                    </a:cubicBezTo>
                    <a:lnTo>
                      <a:pt x="51" y="46"/>
                    </a:lnTo>
                    <a:close/>
                  </a:path>
                </a:pathLst>
              </a:custGeom>
              <a:solidFill>
                <a:schemeClr val="tx2">
                  <a:lumMod val="50000"/>
                </a:schemeClr>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sz="1600">
                  <a:solidFill>
                    <a:schemeClr val="bg1">
                      <a:lumMod val="50000"/>
                    </a:schemeClr>
                  </a:solidFill>
                  <a:latin typeface="微软雅黑" panose="020B0503020204020204" pitchFamily="34" charset="-122"/>
                  <a:ea typeface="微软雅黑" panose="020B0503020204020204" pitchFamily="34" charset="-122"/>
                </a:endParaRPr>
              </a:p>
            </p:txBody>
          </p:sp>
          <p:sp>
            <p:nvSpPr>
              <p:cNvPr id="39" name="Freeform 83"/>
              <p:cNvSpPr/>
              <p:nvPr/>
            </p:nvSpPr>
            <p:spPr bwMode="auto">
              <a:xfrm>
                <a:off x="8159751" y="2455949"/>
                <a:ext cx="204788" cy="30162"/>
              </a:xfrm>
              <a:custGeom>
                <a:avLst/>
                <a:gdLst>
                  <a:gd name="T0" fmla="*/ 42 w 42"/>
                  <a:gd name="T1" fmla="*/ 3 h 6"/>
                  <a:gd name="T2" fmla="*/ 39 w 42"/>
                  <a:gd name="T3" fmla="*/ 6 h 6"/>
                  <a:gd name="T4" fmla="*/ 3 w 42"/>
                  <a:gd name="T5" fmla="*/ 6 h 6"/>
                  <a:gd name="T6" fmla="*/ 0 w 42"/>
                  <a:gd name="T7" fmla="*/ 3 h 6"/>
                  <a:gd name="T8" fmla="*/ 0 w 42"/>
                  <a:gd name="T9" fmla="*/ 3 h 6"/>
                  <a:gd name="T10" fmla="*/ 3 w 42"/>
                  <a:gd name="T11" fmla="*/ 0 h 6"/>
                  <a:gd name="T12" fmla="*/ 39 w 42"/>
                  <a:gd name="T13" fmla="*/ 0 h 6"/>
                  <a:gd name="T14" fmla="*/ 42 w 42"/>
                  <a:gd name="T15" fmla="*/ 3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6">
                    <a:moveTo>
                      <a:pt x="42" y="3"/>
                    </a:moveTo>
                    <a:cubicBezTo>
                      <a:pt x="42" y="4"/>
                      <a:pt x="40" y="6"/>
                      <a:pt x="39" y="6"/>
                    </a:cubicBezTo>
                    <a:cubicBezTo>
                      <a:pt x="3" y="6"/>
                      <a:pt x="3" y="6"/>
                      <a:pt x="3" y="6"/>
                    </a:cubicBezTo>
                    <a:cubicBezTo>
                      <a:pt x="2" y="6"/>
                      <a:pt x="0" y="4"/>
                      <a:pt x="0" y="3"/>
                    </a:cubicBezTo>
                    <a:cubicBezTo>
                      <a:pt x="0" y="3"/>
                      <a:pt x="0" y="3"/>
                      <a:pt x="0" y="3"/>
                    </a:cubicBezTo>
                    <a:cubicBezTo>
                      <a:pt x="0" y="1"/>
                      <a:pt x="2" y="0"/>
                      <a:pt x="3" y="0"/>
                    </a:cubicBezTo>
                    <a:cubicBezTo>
                      <a:pt x="39" y="0"/>
                      <a:pt x="39" y="0"/>
                      <a:pt x="39" y="0"/>
                    </a:cubicBezTo>
                    <a:cubicBezTo>
                      <a:pt x="40" y="0"/>
                      <a:pt x="42" y="1"/>
                      <a:pt x="42" y="3"/>
                    </a:cubicBezTo>
                    <a:close/>
                  </a:path>
                </a:pathLst>
              </a:custGeom>
              <a:solidFill>
                <a:schemeClr val="tx2">
                  <a:lumMod val="50000"/>
                </a:schemeClr>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sz="1600">
                  <a:solidFill>
                    <a:schemeClr val="bg1">
                      <a:lumMod val="50000"/>
                    </a:schemeClr>
                  </a:solidFill>
                  <a:latin typeface="微软雅黑" panose="020B0503020204020204" pitchFamily="34" charset="-122"/>
                  <a:ea typeface="微软雅黑" panose="020B0503020204020204" pitchFamily="34" charset="-122"/>
                </a:endParaRPr>
              </a:p>
            </p:txBody>
          </p:sp>
          <p:sp>
            <p:nvSpPr>
              <p:cNvPr id="40" name="Freeform 84"/>
              <p:cNvSpPr/>
              <p:nvPr/>
            </p:nvSpPr>
            <p:spPr bwMode="auto">
              <a:xfrm>
                <a:off x="8085138" y="1917787"/>
                <a:ext cx="84138" cy="77787"/>
              </a:xfrm>
              <a:custGeom>
                <a:avLst/>
                <a:gdLst>
                  <a:gd name="T0" fmla="*/ 13 w 17"/>
                  <a:gd name="T1" fmla="*/ 16 h 16"/>
                  <a:gd name="T2" fmla="*/ 10 w 17"/>
                  <a:gd name="T3" fmla="*/ 15 h 16"/>
                  <a:gd name="T4" fmla="*/ 2 w 17"/>
                  <a:gd name="T5" fmla="*/ 7 h 16"/>
                  <a:gd name="T6" fmla="*/ 2 w 17"/>
                  <a:gd name="T7" fmla="*/ 2 h 16"/>
                  <a:gd name="T8" fmla="*/ 7 w 17"/>
                  <a:gd name="T9" fmla="*/ 2 h 16"/>
                  <a:gd name="T10" fmla="*/ 15 w 17"/>
                  <a:gd name="T11" fmla="*/ 10 h 16"/>
                  <a:gd name="T12" fmla="*/ 15 w 17"/>
                  <a:gd name="T13" fmla="*/ 15 h 16"/>
                  <a:gd name="T14" fmla="*/ 13 w 17"/>
                  <a:gd name="T15" fmla="*/ 16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6">
                    <a:moveTo>
                      <a:pt x="13" y="16"/>
                    </a:moveTo>
                    <a:cubicBezTo>
                      <a:pt x="12" y="16"/>
                      <a:pt x="11" y="16"/>
                      <a:pt x="10" y="15"/>
                    </a:cubicBezTo>
                    <a:cubicBezTo>
                      <a:pt x="2" y="7"/>
                      <a:pt x="2" y="7"/>
                      <a:pt x="2" y="7"/>
                    </a:cubicBezTo>
                    <a:cubicBezTo>
                      <a:pt x="0" y="5"/>
                      <a:pt x="0" y="3"/>
                      <a:pt x="2" y="2"/>
                    </a:cubicBezTo>
                    <a:cubicBezTo>
                      <a:pt x="3" y="0"/>
                      <a:pt x="5" y="0"/>
                      <a:pt x="7" y="2"/>
                    </a:cubicBezTo>
                    <a:cubicBezTo>
                      <a:pt x="15" y="10"/>
                      <a:pt x="15" y="10"/>
                      <a:pt x="15" y="10"/>
                    </a:cubicBezTo>
                    <a:cubicBezTo>
                      <a:pt x="17" y="12"/>
                      <a:pt x="17" y="14"/>
                      <a:pt x="15" y="15"/>
                    </a:cubicBezTo>
                    <a:cubicBezTo>
                      <a:pt x="15" y="16"/>
                      <a:pt x="14" y="16"/>
                      <a:pt x="13" y="16"/>
                    </a:cubicBezTo>
                    <a:close/>
                  </a:path>
                </a:pathLst>
              </a:custGeom>
              <a:solidFill>
                <a:schemeClr val="tx2">
                  <a:lumMod val="50000"/>
                </a:schemeClr>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sz="1600">
                  <a:solidFill>
                    <a:schemeClr val="bg1">
                      <a:lumMod val="50000"/>
                    </a:schemeClr>
                  </a:solidFill>
                  <a:latin typeface="微软雅黑" panose="020B0503020204020204" pitchFamily="34" charset="-122"/>
                  <a:ea typeface="微软雅黑" panose="020B0503020204020204" pitchFamily="34" charset="-122"/>
                </a:endParaRPr>
              </a:p>
            </p:txBody>
          </p:sp>
          <p:sp>
            <p:nvSpPr>
              <p:cNvPr id="41" name="Freeform 85"/>
              <p:cNvSpPr/>
              <p:nvPr/>
            </p:nvSpPr>
            <p:spPr bwMode="auto">
              <a:xfrm>
                <a:off x="8355013" y="1917787"/>
                <a:ext cx="82550" cy="84137"/>
              </a:xfrm>
              <a:custGeom>
                <a:avLst/>
                <a:gdLst>
                  <a:gd name="T0" fmla="*/ 4 w 17"/>
                  <a:gd name="T1" fmla="*/ 17 h 17"/>
                  <a:gd name="T2" fmla="*/ 2 w 17"/>
                  <a:gd name="T3" fmla="*/ 16 h 17"/>
                  <a:gd name="T4" fmla="*/ 2 w 17"/>
                  <a:gd name="T5" fmla="*/ 11 h 17"/>
                  <a:gd name="T6" fmla="*/ 10 w 17"/>
                  <a:gd name="T7" fmla="*/ 2 h 17"/>
                  <a:gd name="T8" fmla="*/ 15 w 17"/>
                  <a:gd name="T9" fmla="*/ 2 h 17"/>
                  <a:gd name="T10" fmla="*/ 15 w 17"/>
                  <a:gd name="T11" fmla="*/ 7 h 17"/>
                  <a:gd name="T12" fmla="*/ 7 w 17"/>
                  <a:gd name="T13" fmla="*/ 16 h 17"/>
                  <a:gd name="T14" fmla="*/ 4 w 17"/>
                  <a:gd name="T15" fmla="*/ 17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7">
                    <a:moveTo>
                      <a:pt x="4" y="17"/>
                    </a:moveTo>
                    <a:cubicBezTo>
                      <a:pt x="3" y="17"/>
                      <a:pt x="2" y="16"/>
                      <a:pt x="2" y="16"/>
                    </a:cubicBezTo>
                    <a:cubicBezTo>
                      <a:pt x="0" y="14"/>
                      <a:pt x="0" y="12"/>
                      <a:pt x="2" y="11"/>
                    </a:cubicBezTo>
                    <a:cubicBezTo>
                      <a:pt x="10" y="2"/>
                      <a:pt x="10" y="2"/>
                      <a:pt x="10" y="2"/>
                    </a:cubicBezTo>
                    <a:cubicBezTo>
                      <a:pt x="12" y="0"/>
                      <a:pt x="14" y="0"/>
                      <a:pt x="15" y="2"/>
                    </a:cubicBezTo>
                    <a:cubicBezTo>
                      <a:pt x="17" y="3"/>
                      <a:pt x="17" y="5"/>
                      <a:pt x="15" y="7"/>
                    </a:cubicBezTo>
                    <a:cubicBezTo>
                      <a:pt x="7" y="16"/>
                      <a:pt x="7" y="16"/>
                      <a:pt x="7" y="16"/>
                    </a:cubicBezTo>
                    <a:cubicBezTo>
                      <a:pt x="6" y="16"/>
                      <a:pt x="5" y="17"/>
                      <a:pt x="4" y="17"/>
                    </a:cubicBezTo>
                    <a:close/>
                  </a:path>
                </a:pathLst>
              </a:custGeom>
              <a:solidFill>
                <a:schemeClr val="tx2">
                  <a:lumMod val="50000"/>
                </a:schemeClr>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sz="1600">
                  <a:solidFill>
                    <a:schemeClr val="bg1">
                      <a:lumMod val="50000"/>
                    </a:schemeClr>
                  </a:solidFill>
                  <a:latin typeface="微软雅黑" panose="020B0503020204020204" pitchFamily="34" charset="-122"/>
                  <a:ea typeface="微软雅黑" panose="020B0503020204020204" pitchFamily="34" charset="-122"/>
                </a:endParaRPr>
              </a:p>
            </p:txBody>
          </p:sp>
          <p:sp>
            <p:nvSpPr>
              <p:cNvPr id="42" name="Freeform 86"/>
              <p:cNvSpPr/>
              <p:nvPr/>
            </p:nvSpPr>
            <p:spPr bwMode="auto">
              <a:xfrm>
                <a:off x="8242301" y="1863812"/>
                <a:ext cx="34925" cy="98425"/>
              </a:xfrm>
              <a:custGeom>
                <a:avLst/>
                <a:gdLst>
                  <a:gd name="T0" fmla="*/ 3 w 7"/>
                  <a:gd name="T1" fmla="*/ 20 h 20"/>
                  <a:gd name="T2" fmla="*/ 0 w 7"/>
                  <a:gd name="T3" fmla="*/ 16 h 20"/>
                  <a:gd name="T4" fmla="*/ 0 w 7"/>
                  <a:gd name="T5" fmla="*/ 4 h 20"/>
                  <a:gd name="T6" fmla="*/ 3 w 7"/>
                  <a:gd name="T7" fmla="*/ 0 h 20"/>
                  <a:gd name="T8" fmla="*/ 7 w 7"/>
                  <a:gd name="T9" fmla="*/ 4 h 20"/>
                  <a:gd name="T10" fmla="*/ 7 w 7"/>
                  <a:gd name="T11" fmla="*/ 16 h 20"/>
                  <a:gd name="T12" fmla="*/ 3 w 7"/>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7" h="20">
                    <a:moveTo>
                      <a:pt x="3" y="20"/>
                    </a:moveTo>
                    <a:cubicBezTo>
                      <a:pt x="1" y="20"/>
                      <a:pt x="0" y="18"/>
                      <a:pt x="0" y="16"/>
                    </a:cubicBezTo>
                    <a:cubicBezTo>
                      <a:pt x="0" y="4"/>
                      <a:pt x="0" y="4"/>
                      <a:pt x="0" y="4"/>
                    </a:cubicBezTo>
                    <a:cubicBezTo>
                      <a:pt x="0" y="2"/>
                      <a:pt x="1" y="0"/>
                      <a:pt x="3" y="0"/>
                    </a:cubicBezTo>
                    <a:cubicBezTo>
                      <a:pt x="5" y="0"/>
                      <a:pt x="7" y="2"/>
                      <a:pt x="7" y="4"/>
                    </a:cubicBezTo>
                    <a:cubicBezTo>
                      <a:pt x="7" y="16"/>
                      <a:pt x="7" y="16"/>
                      <a:pt x="7" y="16"/>
                    </a:cubicBezTo>
                    <a:cubicBezTo>
                      <a:pt x="7" y="18"/>
                      <a:pt x="5" y="20"/>
                      <a:pt x="3" y="20"/>
                    </a:cubicBezTo>
                    <a:close/>
                  </a:path>
                </a:pathLst>
              </a:custGeom>
              <a:solidFill>
                <a:schemeClr val="tx2">
                  <a:lumMod val="50000"/>
                </a:schemeClr>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sz="160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13" name="组合 12"/>
            <p:cNvGrpSpPr/>
            <p:nvPr/>
          </p:nvGrpSpPr>
          <p:grpSpPr>
            <a:xfrm>
              <a:off x="7334379" y="2794010"/>
              <a:ext cx="532644" cy="756692"/>
              <a:chOff x="10885488" y="4680037"/>
              <a:chExt cx="503238" cy="723900"/>
            </a:xfrm>
            <a:solidFill>
              <a:schemeClr val="accent4"/>
            </a:solidFill>
          </p:grpSpPr>
          <p:sp>
            <p:nvSpPr>
              <p:cNvPr id="29" name="Freeform 87"/>
              <p:cNvSpPr/>
              <p:nvPr/>
            </p:nvSpPr>
            <p:spPr bwMode="auto">
              <a:xfrm>
                <a:off x="11071226" y="4680037"/>
                <a:ext cx="317500" cy="303212"/>
              </a:xfrm>
              <a:custGeom>
                <a:avLst/>
                <a:gdLst>
                  <a:gd name="T0" fmla="*/ 179 w 200"/>
                  <a:gd name="T1" fmla="*/ 145 h 191"/>
                  <a:gd name="T2" fmla="*/ 157 w 200"/>
                  <a:gd name="T3" fmla="*/ 145 h 191"/>
                  <a:gd name="T4" fmla="*/ 175 w 200"/>
                  <a:gd name="T5" fmla="*/ 160 h 191"/>
                  <a:gd name="T6" fmla="*/ 31 w 200"/>
                  <a:gd name="T7" fmla="*/ 160 h 191"/>
                  <a:gd name="T8" fmla="*/ 31 w 200"/>
                  <a:gd name="T9" fmla="*/ 24 h 191"/>
                  <a:gd name="T10" fmla="*/ 46 w 200"/>
                  <a:gd name="T11" fmla="*/ 43 h 191"/>
                  <a:gd name="T12" fmla="*/ 46 w 200"/>
                  <a:gd name="T13" fmla="*/ 21 h 191"/>
                  <a:gd name="T14" fmla="*/ 24 w 200"/>
                  <a:gd name="T15" fmla="*/ 0 h 191"/>
                  <a:gd name="T16" fmla="*/ 0 w 200"/>
                  <a:gd name="T17" fmla="*/ 21 h 191"/>
                  <a:gd name="T18" fmla="*/ 0 w 200"/>
                  <a:gd name="T19" fmla="*/ 43 h 191"/>
                  <a:gd name="T20" fmla="*/ 18 w 200"/>
                  <a:gd name="T21" fmla="*/ 24 h 191"/>
                  <a:gd name="T22" fmla="*/ 18 w 200"/>
                  <a:gd name="T23" fmla="*/ 175 h 191"/>
                  <a:gd name="T24" fmla="*/ 175 w 200"/>
                  <a:gd name="T25" fmla="*/ 175 h 191"/>
                  <a:gd name="T26" fmla="*/ 157 w 200"/>
                  <a:gd name="T27" fmla="*/ 191 h 191"/>
                  <a:gd name="T28" fmla="*/ 179 w 200"/>
                  <a:gd name="T29" fmla="*/ 191 h 191"/>
                  <a:gd name="T30" fmla="*/ 200 w 200"/>
                  <a:gd name="T31" fmla="*/ 166 h 191"/>
                  <a:gd name="T32" fmla="*/ 179 w 200"/>
                  <a:gd name="T33" fmla="*/ 145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0" h="191">
                    <a:moveTo>
                      <a:pt x="179" y="145"/>
                    </a:moveTo>
                    <a:lnTo>
                      <a:pt x="157" y="145"/>
                    </a:lnTo>
                    <a:lnTo>
                      <a:pt x="175" y="160"/>
                    </a:lnTo>
                    <a:lnTo>
                      <a:pt x="31" y="160"/>
                    </a:lnTo>
                    <a:lnTo>
                      <a:pt x="31" y="24"/>
                    </a:lnTo>
                    <a:lnTo>
                      <a:pt x="46" y="43"/>
                    </a:lnTo>
                    <a:lnTo>
                      <a:pt x="46" y="21"/>
                    </a:lnTo>
                    <a:lnTo>
                      <a:pt x="24" y="0"/>
                    </a:lnTo>
                    <a:lnTo>
                      <a:pt x="0" y="21"/>
                    </a:lnTo>
                    <a:lnTo>
                      <a:pt x="0" y="43"/>
                    </a:lnTo>
                    <a:lnTo>
                      <a:pt x="18" y="24"/>
                    </a:lnTo>
                    <a:lnTo>
                      <a:pt x="18" y="175"/>
                    </a:lnTo>
                    <a:lnTo>
                      <a:pt x="175" y="175"/>
                    </a:lnTo>
                    <a:lnTo>
                      <a:pt x="157" y="191"/>
                    </a:lnTo>
                    <a:lnTo>
                      <a:pt x="179" y="191"/>
                    </a:lnTo>
                    <a:lnTo>
                      <a:pt x="200" y="166"/>
                    </a:lnTo>
                    <a:lnTo>
                      <a:pt x="179" y="145"/>
                    </a:lnTo>
                    <a:close/>
                  </a:path>
                </a:pathLst>
              </a:custGeom>
              <a:solidFill>
                <a:schemeClr val="tx2">
                  <a:lumMod val="50000"/>
                </a:schemeClr>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sz="1600">
                  <a:solidFill>
                    <a:schemeClr val="bg1">
                      <a:lumMod val="50000"/>
                    </a:schemeClr>
                  </a:solidFill>
                  <a:latin typeface="微软雅黑" panose="020B0503020204020204" pitchFamily="34" charset="-122"/>
                  <a:ea typeface="微软雅黑" panose="020B0503020204020204" pitchFamily="34" charset="-122"/>
                </a:endParaRPr>
              </a:p>
            </p:txBody>
          </p:sp>
          <p:sp>
            <p:nvSpPr>
              <p:cNvPr id="30" name="Freeform 88"/>
              <p:cNvSpPr/>
              <p:nvPr/>
            </p:nvSpPr>
            <p:spPr bwMode="auto">
              <a:xfrm>
                <a:off x="11134726" y="4699087"/>
                <a:ext cx="204788" cy="220662"/>
              </a:xfrm>
              <a:custGeom>
                <a:avLst/>
                <a:gdLst>
                  <a:gd name="T0" fmla="*/ 0 w 129"/>
                  <a:gd name="T1" fmla="*/ 93 h 139"/>
                  <a:gd name="T2" fmla="*/ 37 w 129"/>
                  <a:gd name="T3" fmla="*/ 59 h 139"/>
                  <a:gd name="T4" fmla="*/ 46 w 129"/>
                  <a:gd name="T5" fmla="*/ 68 h 139"/>
                  <a:gd name="T6" fmla="*/ 0 w 129"/>
                  <a:gd name="T7" fmla="*/ 108 h 139"/>
                  <a:gd name="T8" fmla="*/ 0 w 129"/>
                  <a:gd name="T9" fmla="*/ 117 h 139"/>
                  <a:gd name="T10" fmla="*/ 52 w 129"/>
                  <a:gd name="T11" fmla="*/ 71 h 139"/>
                  <a:gd name="T12" fmla="*/ 58 w 129"/>
                  <a:gd name="T13" fmla="*/ 77 h 139"/>
                  <a:gd name="T14" fmla="*/ 0 w 129"/>
                  <a:gd name="T15" fmla="*/ 133 h 139"/>
                  <a:gd name="T16" fmla="*/ 0 w 129"/>
                  <a:gd name="T17" fmla="*/ 139 h 139"/>
                  <a:gd name="T18" fmla="*/ 3 w 129"/>
                  <a:gd name="T19" fmla="*/ 139 h 139"/>
                  <a:gd name="T20" fmla="*/ 129 w 129"/>
                  <a:gd name="T21" fmla="*/ 22 h 139"/>
                  <a:gd name="T22" fmla="*/ 129 w 129"/>
                  <a:gd name="T23" fmla="*/ 0 h 139"/>
                  <a:gd name="T24" fmla="*/ 65 w 129"/>
                  <a:gd name="T25" fmla="*/ 65 h 139"/>
                  <a:gd name="T26" fmla="*/ 37 w 129"/>
                  <a:gd name="T27" fmla="*/ 43 h 139"/>
                  <a:gd name="T28" fmla="*/ 0 w 129"/>
                  <a:gd name="T29" fmla="*/ 74 h 139"/>
                  <a:gd name="T30" fmla="*/ 0 w 129"/>
                  <a:gd name="T31" fmla="*/ 93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9" h="139">
                    <a:moveTo>
                      <a:pt x="0" y="93"/>
                    </a:moveTo>
                    <a:lnTo>
                      <a:pt x="37" y="59"/>
                    </a:lnTo>
                    <a:lnTo>
                      <a:pt x="46" y="68"/>
                    </a:lnTo>
                    <a:lnTo>
                      <a:pt x="0" y="108"/>
                    </a:lnTo>
                    <a:lnTo>
                      <a:pt x="0" y="117"/>
                    </a:lnTo>
                    <a:lnTo>
                      <a:pt x="52" y="71"/>
                    </a:lnTo>
                    <a:lnTo>
                      <a:pt x="58" y="77"/>
                    </a:lnTo>
                    <a:lnTo>
                      <a:pt x="0" y="133"/>
                    </a:lnTo>
                    <a:lnTo>
                      <a:pt x="0" y="139"/>
                    </a:lnTo>
                    <a:lnTo>
                      <a:pt x="3" y="139"/>
                    </a:lnTo>
                    <a:lnTo>
                      <a:pt x="129" y="22"/>
                    </a:lnTo>
                    <a:lnTo>
                      <a:pt x="129" y="0"/>
                    </a:lnTo>
                    <a:lnTo>
                      <a:pt x="65" y="65"/>
                    </a:lnTo>
                    <a:lnTo>
                      <a:pt x="37" y="43"/>
                    </a:lnTo>
                    <a:lnTo>
                      <a:pt x="0" y="74"/>
                    </a:lnTo>
                    <a:lnTo>
                      <a:pt x="0" y="93"/>
                    </a:lnTo>
                    <a:close/>
                  </a:path>
                </a:pathLst>
              </a:custGeom>
              <a:solidFill>
                <a:schemeClr val="tx2">
                  <a:lumMod val="50000"/>
                </a:schemeClr>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sz="1600">
                  <a:solidFill>
                    <a:schemeClr val="bg1">
                      <a:lumMod val="50000"/>
                    </a:schemeClr>
                  </a:solidFill>
                  <a:latin typeface="微软雅黑" panose="020B0503020204020204" pitchFamily="34" charset="-122"/>
                  <a:ea typeface="微软雅黑" panose="020B0503020204020204" pitchFamily="34" charset="-122"/>
                </a:endParaRPr>
              </a:p>
            </p:txBody>
          </p:sp>
          <p:sp>
            <p:nvSpPr>
              <p:cNvPr id="31" name="Freeform 89"/>
              <p:cNvSpPr/>
              <p:nvPr/>
            </p:nvSpPr>
            <p:spPr bwMode="auto">
              <a:xfrm>
                <a:off x="11163301" y="4753062"/>
                <a:ext cx="176213" cy="166687"/>
              </a:xfrm>
              <a:custGeom>
                <a:avLst/>
                <a:gdLst>
                  <a:gd name="T0" fmla="*/ 111 w 111"/>
                  <a:gd name="T1" fmla="*/ 0 h 105"/>
                  <a:gd name="T2" fmla="*/ 0 w 111"/>
                  <a:gd name="T3" fmla="*/ 105 h 105"/>
                  <a:gd name="T4" fmla="*/ 10 w 111"/>
                  <a:gd name="T5" fmla="*/ 105 h 105"/>
                  <a:gd name="T6" fmla="*/ 111 w 111"/>
                  <a:gd name="T7" fmla="*/ 9 h 105"/>
                  <a:gd name="T8" fmla="*/ 111 w 111"/>
                  <a:gd name="T9" fmla="*/ 0 h 105"/>
                </a:gdLst>
                <a:ahLst/>
                <a:cxnLst>
                  <a:cxn ang="0">
                    <a:pos x="T0" y="T1"/>
                  </a:cxn>
                  <a:cxn ang="0">
                    <a:pos x="T2" y="T3"/>
                  </a:cxn>
                  <a:cxn ang="0">
                    <a:pos x="T4" y="T5"/>
                  </a:cxn>
                  <a:cxn ang="0">
                    <a:pos x="T6" y="T7"/>
                  </a:cxn>
                  <a:cxn ang="0">
                    <a:pos x="T8" y="T9"/>
                  </a:cxn>
                </a:cxnLst>
                <a:rect l="0" t="0" r="r" b="b"/>
                <a:pathLst>
                  <a:path w="111" h="105">
                    <a:moveTo>
                      <a:pt x="111" y="0"/>
                    </a:moveTo>
                    <a:lnTo>
                      <a:pt x="0" y="105"/>
                    </a:lnTo>
                    <a:lnTo>
                      <a:pt x="10" y="105"/>
                    </a:lnTo>
                    <a:lnTo>
                      <a:pt x="111" y="9"/>
                    </a:lnTo>
                    <a:lnTo>
                      <a:pt x="111" y="0"/>
                    </a:lnTo>
                    <a:close/>
                  </a:path>
                </a:pathLst>
              </a:custGeom>
              <a:solidFill>
                <a:schemeClr val="tx2">
                  <a:lumMod val="50000"/>
                </a:schemeClr>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sz="1600">
                  <a:solidFill>
                    <a:schemeClr val="bg1">
                      <a:lumMod val="50000"/>
                    </a:schemeClr>
                  </a:solidFill>
                  <a:latin typeface="微软雅黑" panose="020B0503020204020204" pitchFamily="34" charset="-122"/>
                  <a:ea typeface="微软雅黑" panose="020B0503020204020204" pitchFamily="34" charset="-122"/>
                </a:endParaRPr>
              </a:p>
            </p:txBody>
          </p:sp>
          <p:sp>
            <p:nvSpPr>
              <p:cNvPr id="32" name="Freeform 90"/>
              <p:cNvSpPr/>
              <p:nvPr/>
            </p:nvSpPr>
            <p:spPr bwMode="auto">
              <a:xfrm>
                <a:off x="11202988" y="4792749"/>
                <a:ext cx="136525" cy="127000"/>
              </a:xfrm>
              <a:custGeom>
                <a:avLst/>
                <a:gdLst>
                  <a:gd name="T0" fmla="*/ 86 w 86"/>
                  <a:gd name="T1" fmla="*/ 0 h 80"/>
                  <a:gd name="T2" fmla="*/ 0 w 86"/>
                  <a:gd name="T3" fmla="*/ 80 h 80"/>
                  <a:gd name="T4" fmla="*/ 9 w 86"/>
                  <a:gd name="T5" fmla="*/ 80 h 80"/>
                  <a:gd name="T6" fmla="*/ 86 w 86"/>
                  <a:gd name="T7" fmla="*/ 9 h 80"/>
                  <a:gd name="T8" fmla="*/ 86 w 86"/>
                  <a:gd name="T9" fmla="*/ 0 h 80"/>
                </a:gdLst>
                <a:ahLst/>
                <a:cxnLst>
                  <a:cxn ang="0">
                    <a:pos x="T0" y="T1"/>
                  </a:cxn>
                  <a:cxn ang="0">
                    <a:pos x="T2" y="T3"/>
                  </a:cxn>
                  <a:cxn ang="0">
                    <a:pos x="T4" y="T5"/>
                  </a:cxn>
                  <a:cxn ang="0">
                    <a:pos x="T6" y="T7"/>
                  </a:cxn>
                  <a:cxn ang="0">
                    <a:pos x="T8" y="T9"/>
                  </a:cxn>
                </a:cxnLst>
                <a:rect l="0" t="0" r="r" b="b"/>
                <a:pathLst>
                  <a:path w="86" h="80">
                    <a:moveTo>
                      <a:pt x="86" y="0"/>
                    </a:moveTo>
                    <a:lnTo>
                      <a:pt x="0" y="80"/>
                    </a:lnTo>
                    <a:lnTo>
                      <a:pt x="9" y="80"/>
                    </a:lnTo>
                    <a:lnTo>
                      <a:pt x="86" y="9"/>
                    </a:lnTo>
                    <a:lnTo>
                      <a:pt x="86" y="0"/>
                    </a:lnTo>
                    <a:close/>
                  </a:path>
                </a:pathLst>
              </a:custGeom>
              <a:solidFill>
                <a:schemeClr val="tx2">
                  <a:lumMod val="50000"/>
                </a:schemeClr>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sz="1600">
                  <a:solidFill>
                    <a:schemeClr val="bg1">
                      <a:lumMod val="50000"/>
                    </a:schemeClr>
                  </a:solidFill>
                  <a:latin typeface="微软雅黑" panose="020B0503020204020204" pitchFamily="34" charset="-122"/>
                  <a:ea typeface="微软雅黑" panose="020B0503020204020204" pitchFamily="34" charset="-122"/>
                </a:endParaRPr>
              </a:p>
            </p:txBody>
          </p:sp>
          <p:sp>
            <p:nvSpPr>
              <p:cNvPr id="33" name="Freeform 91"/>
              <p:cNvSpPr/>
              <p:nvPr/>
            </p:nvSpPr>
            <p:spPr bwMode="auto">
              <a:xfrm>
                <a:off x="11242676" y="4826087"/>
                <a:ext cx="96838" cy="93662"/>
              </a:xfrm>
              <a:custGeom>
                <a:avLst/>
                <a:gdLst>
                  <a:gd name="T0" fmla="*/ 61 w 61"/>
                  <a:gd name="T1" fmla="*/ 0 h 59"/>
                  <a:gd name="T2" fmla="*/ 0 w 61"/>
                  <a:gd name="T3" fmla="*/ 59 h 59"/>
                  <a:gd name="T4" fmla="*/ 9 w 61"/>
                  <a:gd name="T5" fmla="*/ 59 h 59"/>
                  <a:gd name="T6" fmla="*/ 61 w 61"/>
                  <a:gd name="T7" fmla="*/ 13 h 59"/>
                  <a:gd name="T8" fmla="*/ 61 w 61"/>
                  <a:gd name="T9" fmla="*/ 0 h 59"/>
                </a:gdLst>
                <a:ahLst/>
                <a:cxnLst>
                  <a:cxn ang="0">
                    <a:pos x="T0" y="T1"/>
                  </a:cxn>
                  <a:cxn ang="0">
                    <a:pos x="T2" y="T3"/>
                  </a:cxn>
                  <a:cxn ang="0">
                    <a:pos x="T4" y="T5"/>
                  </a:cxn>
                  <a:cxn ang="0">
                    <a:pos x="T6" y="T7"/>
                  </a:cxn>
                  <a:cxn ang="0">
                    <a:pos x="T8" y="T9"/>
                  </a:cxn>
                </a:cxnLst>
                <a:rect l="0" t="0" r="r" b="b"/>
                <a:pathLst>
                  <a:path w="61" h="59">
                    <a:moveTo>
                      <a:pt x="61" y="0"/>
                    </a:moveTo>
                    <a:lnTo>
                      <a:pt x="0" y="59"/>
                    </a:lnTo>
                    <a:lnTo>
                      <a:pt x="9" y="59"/>
                    </a:lnTo>
                    <a:lnTo>
                      <a:pt x="61" y="13"/>
                    </a:lnTo>
                    <a:lnTo>
                      <a:pt x="61" y="0"/>
                    </a:lnTo>
                    <a:close/>
                  </a:path>
                </a:pathLst>
              </a:custGeom>
              <a:solidFill>
                <a:schemeClr val="tx2">
                  <a:lumMod val="50000"/>
                </a:schemeClr>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sz="1600">
                  <a:solidFill>
                    <a:schemeClr val="bg1">
                      <a:lumMod val="50000"/>
                    </a:schemeClr>
                  </a:solidFill>
                  <a:latin typeface="微软雅黑" panose="020B0503020204020204" pitchFamily="34" charset="-122"/>
                  <a:ea typeface="微软雅黑" panose="020B0503020204020204" pitchFamily="34" charset="-122"/>
                </a:endParaRPr>
              </a:p>
            </p:txBody>
          </p:sp>
          <p:sp>
            <p:nvSpPr>
              <p:cNvPr id="34" name="Freeform 92"/>
              <p:cNvSpPr/>
              <p:nvPr/>
            </p:nvSpPr>
            <p:spPr bwMode="auto">
              <a:xfrm>
                <a:off x="11280776" y="4865774"/>
                <a:ext cx="58738" cy="53975"/>
              </a:xfrm>
              <a:custGeom>
                <a:avLst/>
                <a:gdLst>
                  <a:gd name="T0" fmla="*/ 37 w 37"/>
                  <a:gd name="T1" fmla="*/ 9 h 34"/>
                  <a:gd name="T2" fmla="*/ 37 w 37"/>
                  <a:gd name="T3" fmla="*/ 0 h 34"/>
                  <a:gd name="T4" fmla="*/ 0 w 37"/>
                  <a:gd name="T5" fmla="*/ 34 h 34"/>
                  <a:gd name="T6" fmla="*/ 10 w 37"/>
                  <a:gd name="T7" fmla="*/ 34 h 34"/>
                  <a:gd name="T8" fmla="*/ 37 w 37"/>
                  <a:gd name="T9" fmla="*/ 9 h 34"/>
                </a:gdLst>
                <a:ahLst/>
                <a:cxnLst>
                  <a:cxn ang="0">
                    <a:pos x="T0" y="T1"/>
                  </a:cxn>
                  <a:cxn ang="0">
                    <a:pos x="T2" y="T3"/>
                  </a:cxn>
                  <a:cxn ang="0">
                    <a:pos x="T4" y="T5"/>
                  </a:cxn>
                  <a:cxn ang="0">
                    <a:pos x="T6" y="T7"/>
                  </a:cxn>
                  <a:cxn ang="0">
                    <a:pos x="T8" y="T9"/>
                  </a:cxn>
                </a:cxnLst>
                <a:rect l="0" t="0" r="r" b="b"/>
                <a:pathLst>
                  <a:path w="37" h="34">
                    <a:moveTo>
                      <a:pt x="37" y="9"/>
                    </a:moveTo>
                    <a:lnTo>
                      <a:pt x="37" y="0"/>
                    </a:lnTo>
                    <a:lnTo>
                      <a:pt x="0" y="34"/>
                    </a:lnTo>
                    <a:lnTo>
                      <a:pt x="10" y="34"/>
                    </a:lnTo>
                    <a:lnTo>
                      <a:pt x="37" y="9"/>
                    </a:lnTo>
                    <a:close/>
                  </a:path>
                </a:pathLst>
              </a:custGeom>
              <a:solidFill>
                <a:schemeClr val="tx2">
                  <a:lumMod val="50000"/>
                </a:schemeClr>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sz="1600">
                  <a:solidFill>
                    <a:schemeClr val="bg1">
                      <a:lumMod val="50000"/>
                    </a:schemeClr>
                  </a:solidFill>
                  <a:latin typeface="微软雅黑" panose="020B0503020204020204" pitchFamily="34" charset="-122"/>
                  <a:ea typeface="微软雅黑" panose="020B0503020204020204" pitchFamily="34" charset="-122"/>
                </a:endParaRPr>
              </a:p>
            </p:txBody>
          </p:sp>
          <p:sp>
            <p:nvSpPr>
              <p:cNvPr id="35" name="Oval 93"/>
              <p:cNvSpPr>
                <a:spLocks noChangeArrowheads="1"/>
              </p:cNvSpPr>
              <p:nvPr/>
            </p:nvSpPr>
            <p:spPr bwMode="auto">
              <a:xfrm>
                <a:off x="10939463" y="4856249"/>
                <a:ext cx="117475" cy="117475"/>
              </a:xfrm>
              <a:prstGeom prst="ellipse">
                <a:avLst/>
              </a:prstGeom>
              <a:solidFill>
                <a:schemeClr val="tx2">
                  <a:lumMod val="50000"/>
                </a:schemeClr>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sz="1600">
                  <a:solidFill>
                    <a:schemeClr val="bg1">
                      <a:lumMod val="50000"/>
                    </a:schemeClr>
                  </a:solidFill>
                  <a:latin typeface="微软雅黑" panose="020B0503020204020204" pitchFamily="34" charset="-122"/>
                  <a:ea typeface="微软雅黑" panose="020B0503020204020204" pitchFamily="34" charset="-122"/>
                </a:endParaRPr>
              </a:p>
            </p:txBody>
          </p:sp>
          <p:sp>
            <p:nvSpPr>
              <p:cNvPr id="36" name="Freeform 94"/>
              <p:cNvSpPr/>
              <p:nvPr/>
            </p:nvSpPr>
            <p:spPr bwMode="auto">
              <a:xfrm>
                <a:off x="10885488" y="4997537"/>
                <a:ext cx="336550" cy="406400"/>
              </a:xfrm>
              <a:custGeom>
                <a:avLst/>
                <a:gdLst>
                  <a:gd name="T0" fmla="*/ 69 w 69"/>
                  <a:gd name="T1" fmla="*/ 7 h 83"/>
                  <a:gd name="T2" fmla="*/ 61 w 69"/>
                  <a:gd name="T3" fmla="*/ 0 h 83"/>
                  <a:gd name="T4" fmla="*/ 33 w 69"/>
                  <a:gd name="T5" fmla="*/ 0 h 83"/>
                  <a:gd name="T6" fmla="*/ 23 w 69"/>
                  <a:gd name="T7" fmla="*/ 9 h 83"/>
                  <a:gd name="T8" fmla="*/ 23 w 69"/>
                  <a:gd name="T9" fmla="*/ 10 h 83"/>
                  <a:gd name="T10" fmla="*/ 13 w 69"/>
                  <a:gd name="T11" fmla="*/ 0 h 83"/>
                  <a:gd name="T12" fmla="*/ 10 w 69"/>
                  <a:gd name="T13" fmla="*/ 0 h 83"/>
                  <a:gd name="T14" fmla="*/ 0 w 69"/>
                  <a:gd name="T15" fmla="*/ 9 h 83"/>
                  <a:gd name="T16" fmla="*/ 0 w 69"/>
                  <a:gd name="T17" fmla="*/ 30 h 83"/>
                  <a:gd name="T18" fmla="*/ 10 w 69"/>
                  <a:gd name="T19" fmla="*/ 40 h 83"/>
                  <a:gd name="T20" fmla="*/ 10 w 69"/>
                  <a:gd name="T21" fmla="*/ 40 h 83"/>
                  <a:gd name="T22" fmla="*/ 9 w 69"/>
                  <a:gd name="T23" fmla="*/ 42 h 83"/>
                  <a:gd name="T24" fmla="*/ 9 w 69"/>
                  <a:gd name="T25" fmla="*/ 76 h 83"/>
                  <a:gd name="T26" fmla="*/ 16 w 69"/>
                  <a:gd name="T27" fmla="*/ 83 h 83"/>
                  <a:gd name="T28" fmla="*/ 23 w 69"/>
                  <a:gd name="T29" fmla="*/ 76 h 83"/>
                  <a:gd name="T30" fmla="*/ 30 w 69"/>
                  <a:gd name="T31" fmla="*/ 83 h 83"/>
                  <a:gd name="T32" fmla="*/ 37 w 69"/>
                  <a:gd name="T33" fmla="*/ 76 h 83"/>
                  <a:gd name="T34" fmla="*/ 37 w 69"/>
                  <a:gd name="T35" fmla="*/ 13 h 83"/>
                  <a:gd name="T36" fmla="*/ 61 w 69"/>
                  <a:gd name="T37" fmla="*/ 13 h 83"/>
                  <a:gd name="T38" fmla="*/ 69 w 69"/>
                  <a:gd name="T39" fmla="*/ 7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9" h="83">
                    <a:moveTo>
                      <a:pt x="69" y="7"/>
                    </a:moveTo>
                    <a:cubicBezTo>
                      <a:pt x="69" y="2"/>
                      <a:pt x="65" y="0"/>
                      <a:pt x="61" y="0"/>
                    </a:cubicBezTo>
                    <a:cubicBezTo>
                      <a:pt x="57" y="0"/>
                      <a:pt x="33" y="0"/>
                      <a:pt x="33" y="0"/>
                    </a:cubicBezTo>
                    <a:cubicBezTo>
                      <a:pt x="23" y="9"/>
                      <a:pt x="23" y="9"/>
                      <a:pt x="23" y="9"/>
                    </a:cubicBezTo>
                    <a:cubicBezTo>
                      <a:pt x="23" y="10"/>
                      <a:pt x="23" y="10"/>
                      <a:pt x="23" y="10"/>
                    </a:cubicBezTo>
                    <a:cubicBezTo>
                      <a:pt x="13" y="0"/>
                      <a:pt x="13" y="0"/>
                      <a:pt x="13" y="0"/>
                    </a:cubicBezTo>
                    <a:cubicBezTo>
                      <a:pt x="10" y="0"/>
                      <a:pt x="10" y="0"/>
                      <a:pt x="10" y="0"/>
                    </a:cubicBezTo>
                    <a:cubicBezTo>
                      <a:pt x="4" y="0"/>
                      <a:pt x="0" y="4"/>
                      <a:pt x="0" y="9"/>
                    </a:cubicBezTo>
                    <a:cubicBezTo>
                      <a:pt x="0" y="30"/>
                      <a:pt x="0" y="30"/>
                      <a:pt x="0" y="30"/>
                    </a:cubicBezTo>
                    <a:cubicBezTo>
                      <a:pt x="0" y="36"/>
                      <a:pt x="4" y="40"/>
                      <a:pt x="10" y="40"/>
                    </a:cubicBezTo>
                    <a:cubicBezTo>
                      <a:pt x="10" y="40"/>
                      <a:pt x="10" y="40"/>
                      <a:pt x="10" y="40"/>
                    </a:cubicBezTo>
                    <a:cubicBezTo>
                      <a:pt x="9" y="41"/>
                      <a:pt x="9" y="42"/>
                      <a:pt x="9" y="42"/>
                    </a:cubicBezTo>
                    <a:cubicBezTo>
                      <a:pt x="9" y="76"/>
                      <a:pt x="9" y="76"/>
                      <a:pt x="9" y="76"/>
                    </a:cubicBezTo>
                    <a:cubicBezTo>
                      <a:pt x="9" y="80"/>
                      <a:pt x="12" y="83"/>
                      <a:pt x="16" y="83"/>
                    </a:cubicBezTo>
                    <a:cubicBezTo>
                      <a:pt x="20" y="83"/>
                      <a:pt x="23" y="80"/>
                      <a:pt x="23" y="76"/>
                    </a:cubicBezTo>
                    <a:cubicBezTo>
                      <a:pt x="23" y="80"/>
                      <a:pt x="26" y="83"/>
                      <a:pt x="30" y="83"/>
                    </a:cubicBezTo>
                    <a:cubicBezTo>
                      <a:pt x="34" y="83"/>
                      <a:pt x="37" y="80"/>
                      <a:pt x="37" y="76"/>
                    </a:cubicBezTo>
                    <a:cubicBezTo>
                      <a:pt x="37" y="13"/>
                      <a:pt x="37" y="13"/>
                      <a:pt x="37" y="13"/>
                    </a:cubicBezTo>
                    <a:cubicBezTo>
                      <a:pt x="37" y="13"/>
                      <a:pt x="58" y="13"/>
                      <a:pt x="61" y="13"/>
                    </a:cubicBezTo>
                    <a:cubicBezTo>
                      <a:pt x="64" y="13"/>
                      <a:pt x="69" y="12"/>
                      <a:pt x="69" y="7"/>
                    </a:cubicBezTo>
                    <a:close/>
                  </a:path>
                </a:pathLst>
              </a:custGeom>
              <a:solidFill>
                <a:schemeClr val="tx2">
                  <a:lumMod val="50000"/>
                </a:schemeClr>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sz="160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14" name="组合 13"/>
            <p:cNvGrpSpPr/>
            <p:nvPr/>
          </p:nvGrpSpPr>
          <p:grpSpPr>
            <a:xfrm>
              <a:off x="7344877" y="1357618"/>
              <a:ext cx="455712" cy="610906"/>
              <a:chOff x="10709276" y="1628862"/>
              <a:chExt cx="439738" cy="596900"/>
            </a:xfrm>
            <a:solidFill>
              <a:schemeClr val="accent1"/>
            </a:solidFill>
          </p:grpSpPr>
          <p:sp>
            <p:nvSpPr>
              <p:cNvPr id="27" name="Freeform 95"/>
              <p:cNvSpPr/>
              <p:nvPr/>
            </p:nvSpPr>
            <p:spPr bwMode="auto">
              <a:xfrm>
                <a:off x="10709276" y="1809837"/>
                <a:ext cx="341313" cy="415925"/>
              </a:xfrm>
              <a:custGeom>
                <a:avLst/>
                <a:gdLst>
                  <a:gd name="T0" fmla="*/ 62 w 70"/>
                  <a:gd name="T1" fmla="*/ 0 h 85"/>
                  <a:gd name="T2" fmla="*/ 33 w 70"/>
                  <a:gd name="T3" fmla="*/ 0 h 85"/>
                  <a:gd name="T4" fmla="*/ 23 w 70"/>
                  <a:gd name="T5" fmla="*/ 9 h 85"/>
                  <a:gd name="T6" fmla="*/ 23 w 70"/>
                  <a:gd name="T7" fmla="*/ 10 h 85"/>
                  <a:gd name="T8" fmla="*/ 13 w 70"/>
                  <a:gd name="T9" fmla="*/ 0 h 85"/>
                  <a:gd name="T10" fmla="*/ 10 w 70"/>
                  <a:gd name="T11" fmla="*/ 0 h 85"/>
                  <a:gd name="T12" fmla="*/ 0 w 70"/>
                  <a:gd name="T13" fmla="*/ 9 h 85"/>
                  <a:gd name="T14" fmla="*/ 0 w 70"/>
                  <a:gd name="T15" fmla="*/ 31 h 85"/>
                  <a:gd name="T16" fmla="*/ 10 w 70"/>
                  <a:gd name="T17" fmla="*/ 41 h 85"/>
                  <a:gd name="T18" fmla="*/ 10 w 70"/>
                  <a:gd name="T19" fmla="*/ 41 h 85"/>
                  <a:gd name="T20" fmla="*/ 9 w 70"/>
                  <a:gd name="T21" fmla="*/ 43 h 85"/>
                  <a:gd name="T22" fmla="*/ 9 w 70"/>
                  <a:gd name="T23" fmla="*/ 78 h 85"/>
                  <a:gd name="T24" fmla="*/ 16 w 70"/>
                  <a:gd name="T25" fmla="*/ 85 h 85"/>
                  <a:gd name="T26" fmla="*/ 23 w 70"/>
                  <a:gd name="T27" fmla="*/ 78 h 85"/>
                  <a:gd name="T28" fmla="*/ 30 w 70"/>
                  <a:gd name="T29" fmla="*/ 85 h 85"/>
                  <a:gd name="T30" fmla="*/ 37 w 70"/>
                  <a:gd name="T31" fmla="*/ 78 h 85"/>
                  <a:gd name="T32" fmla="*/ 37 w 70"/>
                  <a:gd name="T33" fmla="*/ 13 h 85"/>
                  <a:gd name="T34" fmla="*/ 62 w 70"/>
                  <a:gd name="T35" fmla="*/ 13 h 85"/>
                  <a:gd name="T36" fmla="*/ 70 w 70"/>
                  <a:gd name="T37" fmla="*/ 7 h 85"/>
                  <a:gd name="T38" fmla="*/ 62 w 70"/>
                  <a:gd name="T39"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 h="85">
                    <a:moveTo>
                      <a:pt x="62" y="0"/>
                    </a:moveTo>
                    <a:cubicBezTo>
                      <a:pt x="58" y="0"/>
                      <a:pt x="33" y="0"/>
                      <a:pt x="33" y="0"/>
                    </a:cubicBezTo>
                    <a:cubicBezTo>
                      <a:pt x="23" y="9"/>
                      <a:pt x="23" y="9"/>
                      <a:pt x="23" y="9"/>
                    </a:cubicBezTo>
                    <a:cubicBezTo>
                      <a:pt x="23" y="10"/>
                      <a:pt x="23" y="10"/>
                      <a:pt x="23" y="10"/>
                    </a:cubicBezTo>
                    <a:cubicBezTo>
                      <a:pt x="13" y="0"/>
                      <a:pt x="13" y="0"/>
                      <a:pt x="13" y="0"/>
                    </a:cubicBezTo>
                    <a:cubicBezTo>
                      <a:pt x="10" y="0"/>
                      <a:pt x="10" y="0"/>
                      <a:pt x="10" y="0"/>
                    </a:cubicBezTo>
                    <a:cubicBezTo>
                      <a:pt x="4" y="0"/>
                      <a:pt x="0" y="4"/>
                      <a:pt x="0" y="9"/>
                    </a:cubicBezTo>
                    <a:cubicBezTo>
                      <a:pt x="0" y="31"/>
                      <a:pt x="0" y="31"/>
                      <a:pt x="0" y="31"/>
                    </a:cubicBezTo>
                    <a:cubicBezTo>
                      <a:pt x="0" y="36"/>
                      <a:pt x="4" y="41"/>
                      <a:pt x="10" y="41"/>
                    </a:cubicBezTo>
                    <a:cubicBezTo>
                      <a:pt x="10" y="41"/>
                      <a:pt x="10" y="41"/>
                      <a:pt x="10" y="41"/>
                    </a:cubicBezTo>
                    <a:cubicBezTo>
                      <a:pt x="10" y="41"/>
                      <a:pt x="9" y="42"/>
                      <a:pt x="9" y="43"/>
                    </a:cubicBezTo>
                    <a:cubicBezTo>
                      <a:pt x="9" y="78"/>
                      <a:pt x="9" y="78"/>
                      <a:pt x="9" y="78"/>
                    </a:cubicBezTo>
                    <a:cubicBezTo>
                      <a:pt x="9" y="82"/>
                      <a:pt x="13" y="85"/>
                      <a:pt x="16" y="85"/>
                    </a:cubicBezTo>
                    <a:cubicBezTo>
                      <a:pt x="20" y="85"/>
                      <a:pt x="23" y="82"/>
                      <a:pt x="23" y="78"/>
                    </a:cubicBezTo>
                    <a:cubicBezTo>
                      <a:pt x="23" y="82"/>
                      <a:pt x="27" y="85"/>
                      <a:pt x="30" y="85"/>
                    </a:cubicBezTo>
                    <a:cubicBezTo>
                      <a:pt x="34" y="85"/>
                      <a:pt x="37" y="82"/>
                      <a:pt x="37" y="78"/>
                    </a:cubicBezTo>
                    <a:cubicBezTo>
                      <a:pt x="37" y="13"/>
                      <a:pt x="37" y="13"/>
                      <a:pt x="37" y="13"/>
                    </a:cubicBezTo>
                    <a:cubicBezTo>
                      <a:pt x="37" y="13"/>
                      <a:pt x="59" y="13"/>
                      <a:pt x="62" y="13"/>
                    </a:cubicBezTo>
                    <a:cubicBezTo>
                      <a:pt x="66" y="13"/>
                      <a:pt x="70" y="12"/>
                      <a:pt x="70" y="7"/>
                    </a:cubicBezTo>
                    <a:cubicBezTo>
                      <a:pt x="70" y="2"/>
                      <a:pt x="66" y="0"/>
                      <a:pt x="62" y="0"/>
                    </a:cubicBezTo>
                    <a:close/>
                  </a:path>
                </a:pathLst>
              </a:custGeom>
              <a:solidFill>
                <a:schemeClr val="tx2">
                  <a:lumMod val="50000"/>
                </a:schemeClr>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sz="1600">
                  <a:solidFill>
                    <a:schemeClr val="bg1">
                      <a:lumMod val="50000"/>
                    </a:schemeClr>
                  </a:solidFill>
                  <a:latin typeface="微软雅黑" panose="020B0503020204020204" pitchFamily="34" charset="-122"/>
                  <a:ea typeface="微软雅黑" panose="020B0503020204020204" pitchFamily="34" charset="-122"/>
                </a:endParaRPr>
              </a:p>
            </p:txBody>
          </p:sp>
          <p:sp>
            <p:nvSpPr>
              <p:cNvPr id="28" name="Freeform 96"/>
              <p:cNvSpPr>
                <a:spLocks noEditPoints="1"/>
              </p:cNvSpPr>
              <p:nvPr/>
            </p:nvSpPr>
            <p:spPr bwMode="auto">
              <a:xfrm>
                <a:off x="10763251" y="1628862"/>
                <a:ext cx="385763" cy="161925"/>
              </a:xfrm>
              <a:custGeom>
                <a:avLst/>
                <a:gdLst>
                  <a:gd name="T0" fmla="*/ 68 w 79"/>
                  <a:gd name="T1" fmla="*/ 1 h 33"/>
                  <a:gd name="T2" fmla="*/ 62 w 79"/>
                  <a:gd name="T3" fmla="*/ 4 h 33"/>
                  <a:gd name="T4" fmla="*/ 56 w 79"/>
                  <a:gd name="T5" fmla="*/ 8 h 33"/>
                  <a:gd name="T6" fmla="*/ 46 w 79"/>
                  <a:gd name="T7" fmla="*/ 0 h 33"/>
                  <a:gd name="T8" fmla="*/ 38 w 79"/>
                  <a:gd name="T9" fmla="*/ 4 h 33"/>
                  <a:gd name="T10" fmla="*/ 23 w 79"/>
                  <a:gd name="T11" fmla="*/ 14 h 33"/>
                  <a:gd name="T12" fmla="*/ 12 w 79"/>
                  <a:gd name="T13" fmla="*/ 8 h 33"/>
                  <a:gd name="T14" fmla="*/ 0 w 79"/>
                  <a:gd name="T15" fmla="*/ 20 h 33"/>
                  <a:gd name="T16" fmla="*/ 12 w 79"/>
                  <a:gd name="T17" fmla="*/ 32 h 33"/>
                  <a:gd name="T18" fmla="*/ 22 w 79"/>
                  <a:gd name="T19" fmla="*/ 27 h 33"/>
                  <a:gd name="T20" fmla="*/ 46 w 79"/>
                  <a:gd name="T21" fmla="*/ 33 h 33"/>
                  <a:gd name="T22" fmla="*/ 54 w 79"/>
                  <a:gd name="T23" fmla="*/ 29 h 33"/>
                  <a:gd name="T24" fmla="*/ 68 w 79"/>
                  <a:gd name="T25" fmla="*/ 33 h 33"/>
                  <a:gd name="T26" fmla="*/ 79 w 79"/>
                  <a:gd name="T27" fmla="*/ 17 h 33"/>
                  <a:gd name="T28" fmla="*/ 68 w 79"/>
                  <a:gd name="T29" fmla="*/ 1 h 33"/>
                  <a:gd name="T30" fmla="*/ 46 w 79"/>
                  <a:gd name="T31" fmla="*/ 27 h 33"/>
                  <a:gd name="T32" fmla="*/ 39 w 79"/>
                  <a:gd name="T33" fmla="*/ 17 h 33"/>
                  <a:gd name="T34" fmla="*/ 46 w 79"/>
                  <a:gd name="T35" fmla="*/ 6 h 33"/>
                  <a:gd name="T36" fmla="*/ 53 w 79"/>
                  <a:gd name="T37" fmla="*/ 17 h 33"/>
                  <a:gd name="T38" fmla="*/ 46 w 79"/>
                  <a:gd name="T39" fmla="*/ 27 h 33"/>
                  <a:gd name="T40" fmla="*/ 68 w 79"/>
                  <a:gd name="T41" fmla="*/ 28 h 33"/>
                  <a:gd name="T42" fmla="*/ 60 w 79"/>
                  <a:gd name="T43" fmla="*/ 17 h 33"/>
                  <a:gd name="T44" fmla="*/ 68 w 79"/>
                  <a:gd name="T45" fmla="*/ 7 h 33"/>
                  <a:gd name="T46" fmla="*/ 75 w 79"/>
                  <a:gd name="T47" fmla="*/ 17 h 33"/>
                  <a:gd name="T48" fmla="*/ 68 w 79"/>
                  <a:gd name="T49" fmla="*/ 28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9" h="33">
                    <a:moveTo>
                      <a:pt x="68" y="1"/>
                    </a:moveTo>
                    <a:cubicBezTo>
                      <a:pt x="66" y="1"/>
                      <a:pt x="64" y="2"/>
                      <a:pt x="62" y="4"/>
                    </a:cubicBezTo>
                    <a:cubicBezTo>
                      <a:pt x="56" y="8"/>
                      <a:pt x="56" y="8"/>
                      <a:pt x="56" y="8"/>
                    </a:cubicBezTo>
                    <a:cubicBezTo>
                      <a:pt x="54" y="3"/>
                      <a:pt x="50" y="0"/>
                      <a:pt x="46" y="0"/>
                    </a:cubicBezTo>
                    <a:cubicBezTo>
                      <a:pt x="44" y="0"/>
                      <a:pt x="41" y="3"/>
                      <a:pt x="38" y="4"/>
                    </a:cubicBezTo>
                    <a:cubicBezTo>
                      <a:pt x="36" y="6"/>
                      <a:pt x="26" y="12"/>
                      <a:pt x="23" y="14"/>
                    </a:cubicBezTo>
                    <a:cubicBezTo>
                      <a:pt x="21" y="10"/>
                      <a:pt x="17" y="8"/>
                      <a:pt x="12" y="8"/>
                    </a:cubicBezTo>
                    <a:cubicBezTo>
                      <a:pt x="6" y="8"/>
                      <a:pt x="0" y="13"/>
                      <a:pt x="0" y="20"/>
                    </a:cubicBezTo>
                    <a:cubicBezTo>
                      <a:pt x="0" y="27"/>
                      <a:pt x="6" y="32"/>
                      <a:pt x="12" y="32"/>
                    </a:cubicBezTo>
                    <a:cubicBezTo>
                      <a:pt x="16" y="32"/>
                      <a:pt x="20" y="30"/>
                      <a:pt x="22" y="27"/>
                    </a:cubicBezTo>
                    <a:cubicBezTo>
                      <a:pt x="26" y="28"/>
                      <a:pt x="45" y="33"/>
                      <a:pt x="46" y="33"/>
                    </a:cubicBezTo>
                    <a:cubicBezTo>
                      <a:pt x="49" y="33"/>
                      <a:pt x="52" y="32"/>
                      <a:pt x="54" y="29"/>
                    </a:cubicBezTo>
                    <a:cubicBezTo>
                      <a:pt x="54" y="29"/>
                      <a:pt x="64" y="33"/>
                      <a:pt x="68" y="33"/>
                    </a:cubicBezTo>
                    <a:cubicBezTo>
                      <a:pt x="74" y="33"/>
                      <a:pt x="79" y="26"/>
                      <a:pt x="79" y="17"/>
                    </a:cubicBezTo>
                    <a:cubicBezTo>
                      <a:pt x="79" y="8"/>
                      <a:pt x="74" y="1"/>
                      <a:pt x="68" y="1"/>
                    </a:cubicBezTo>
                    <a:close/>
                    <a:moveTo>
                      <a:pt x="46" y="27"/>
                    </a:moveTo>
                    <a:cubicBezTo>
                      <a:pt x="42" y="27"/>
                      <a:pt x="39" y="23"/>
                      <a:pt x="39" y="17"/>
                    </a:cubicBezTo>
                    <a:cubicBezTo>
                      <a:pt x="39" y="11"/>
                      <a:pt x="42" y="6"/>
                      <a:pt x="46" y="6"/>
                    </a:cubicBezTo>
                    <a:cubicBezTo>
                      <a:pt x="50" y="6"/>
                      <a:pt x="53" y="11"/>
                      <a:pt x="53" y="17"/>
                    </a:cubicBezTo>
                    <a:cubicBezTo>
                      <a:pt x="53" y="23"/>
                      <a:pt x="50" y="27"/>
                      <a:pt x="46" y="27"/>
                    </a:cubicBezTo>
                    <a:close/>
                    <a:moveTo>
                      <a:pt x="68" y="28"/>
                    </a:moveTo>
                    <a:cubicBezTo>
                      <a:pt x="64" y="28"/>
                      <a:pt x="60" y="23"/>
                      <a:pt x="60" y="17"/>
                    </a:cubicBezTo>
                    <a:cubicBezTo>
                      <a:pt x="60" y="12"/>
                      <a:pt x="64" y="7"/>
                      <a:pt x="68" y="7"/>
                    </a:cubicBezTo>
                    <a:cubicBezTo>
                      <a:pt x="72" y="7"/>
                      <a:pt x="75" y="12"/>
                      <a:pt x="75" y="17"/>
                    </a:cubicBezTo>
                    <a:cubicBezTo>
                      <a:pt x="75" y="23"/>
                      <a:pt x="72" y="28"/>
                      <a:pt x="68" y="28"/>
                    </a:cubicBezTo>
                    <a:close/>
                  </a:path>
                </a:pathLst>
              </a:custGeom>
              <a:solidFill>
                <a:schemeClr val="tx2">
                  <a:lumMod val="50000"/>
                </a:schemeClr>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sz="1600">
                  <a:solidFill>
                    <a:schemeClr val="bg1">
                      <a:lumMod val="50000"/>
                    </a:schemeClr>
                  </a:solidFill>
                  <a:latin typeface="微软雅黑" panose="020B0503020204020204" pitchFamily="34" charset="-122"/>
                  <a:ea typeface="微软雅黑" panose="020B0503020204020204" pitchFamily="34" charset="-122"/>
                </a:endParaRPr>
              </a:p>
            </p:txBody>
          </p:sp>
        </p:grpSp>
        <p:sp>
          <p:nvSpPr>
            <p:cNvPr id="15" name="Freeform 23"/>
            <p:cNvSpPr/>
            <p:nvPr/>
          </p:nvSpPr>
          <p:spPr bwMode="auto">
            <a:xfrm>
              <a:off x="6347052" y="1306414"/>
              <a:ext cx="2069691" cy="495062"/>
            </a:xfrm>
            <a:custGeom>
              <a:avLst/>
              <a:gdLst>
                <a:gd name="T0" fmla="*/ 280 w 1249"/>
                <a:gd name="T1" fmla="*/ 0 h 303"/>
                <a:gd name="T2" fmla="*/ 54 w 1249"/>
                <a:gd name="T3" fmla="*/ 229 h 303"/>
                <a:gd name="T4" fmla="*/ 38 w 1249"/>
                <a:gd name="T5" fmla="*/ 226 h 303"/>
                <a:gd name="T6" fmla="*/ 0 w 1249"/>
                <a:gd name="T7" fmla="*/ 264 h 303"/>
                <a:gd name="T8" fmla="*/ 38 w 1249"/>
                <a:gd name="T9" fmla="*/ 303 h 303"/>
                <a:gd name="T10" fmla="*/ 77 w 1249"/>
                <a:gd name="T11" fmla="*/ 264 h 303"/>
                <a:gd name="T12" fmla="*/ 64 w 1249"/>
                <a:gd name="T13" fmla="*/ 236 h 303"/>
                <a:gd name="T14" fmla="*/ 287 w 1249"/>
                <a:gd name="T15" fmla="*/ 12 h 303"/>
                <a:gd name="T16" fmla="*/ 1249 w 1249"/>
                <a:gd name="T17" fmla="*/ 12 h 303"/>
                <a:gd name="T18" fmla="*/ 1249 w 1249"/>
                <a:gd name="T19" fmla="*/ 0 h 303"/>
                <a:gd name="T20" fmla="*/ 280 w 1249"/>
                <a:gd name="T21" fmla="*/ 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9" h="303">
                  <a:moveTo>
                    <a:pt x="280" y="0"/>
                  </a:moveTo>
                  <a:cubicBezTo>
                    <a:pt x="54" y="229"/>
                    <a:pt x="54" y="229"/>
                    <a:pt x="54" y="229"/>
                  </a:cubicBezTo>
                  <a:cubicBezTo>
                    <a:pt x="49" y="227"/>
                    <a:pt x="44" y="226"/>
                    <a:pt x="38" y="226"/>
                  </a:cubicBezTo>
                  <a:cubicBezTo>
                    <a:pt x="17" y="226"/>
                    <a:pt x="0" y="243"/>
                    <a:pt x="0" y="264"/>
                  </a:cubicBezTo>
                  <a:cubicBezTo>
                    <a:pt x="0" y="286"/>
                    <a:pt x="17" y="303"/>
                    <a:pt x="38" y="303"/>
                  </a:cubicBezTo>
                  <a:cubicBezTo>
                    <a:pt x="59" y="303"/>
                    <a:pt x="77" y="286"/>
                    <a:pt x="77" y="264"/>
                  </a:cubicBezTo>
                  <a:cubicBezTo>
                    <a:pt x="77" y="253"/>
                    <a:pt x="72" y="243"/>
                    <a:pt x="64" y="236"/>
                  </a:cubicBezTo>
                  <a:cubicBezTo>
                    <a:pt x="287" y="12"/>
                    <a:pt x="287" y="12"/>
                    <a:pt x="287" y="12"/>
                  </a:cubicBezTo>
                  <a:cubicBezTo>
                    <a:pt x="1249" y="12"/>
                    <a:pt x="1249" y="12"/>
                    <a:pt x="1249" y="12"/>
                  </a:cubicBezTo>
                  <a:cubicBezTo>
                    <a:pt x="1249" y="0"/>
                    <a:pt x="1249" y="0"/>
                    <a:pt x="1249" y="0"/>
                  </a:cubicBezTo>
                  <a:lnTo>
                    <a:pt x="280" y="0"/>
                  </a:lnTo>
                  <a:close/>
                </a:path>
              </a:pathLst>
            </a:custGeom>
            <a:solidFill>
              <a:schemeClr val="bg1">
                <a:lumMod val="50000"/>
              </a:schemeClr>
            </a:solidFill>
            <a:ln>
              <a:noFill/>
            </a:ln>
          </p:spPr>
          <p:txBody>
            <a:bodyPr lIns="72585" tIns="36293" rIns="72585" bIns="36293"/>
            <a:lstStyle/>
            <a:p>
              <a:pPr fontAlgn="auto">
                <a:spcBef>
                  <a:spcPts val="0"/>
                </a:spcBef>
                <a:spcAft>
                  <a:spcPts val="0"/>
                </a:spcAft>
                <a:defRPr/>
              </a:pPr>
              <a:endParaRPr lang="zh-CN" altLang="en-US" sz="1600">
                <a:solidFill>
                  <a:schemeClr val="bg1">
                    <a:lumMod val="50000"/>
                  </a:schemeClr>
                </a:solidFill>
                <a:latin typeface="微软雅黑" panose="020B0503020204020204" pitchFamily="34" charset="-122"/>
                <a:ea typeface="微软雅黑" panose="020B0503020204020204" pitchFamily="34" charset="-122"/>
              </a:endParaRPr>
            </a:p>
          </p:txBody>
        </p:sp>
        <p:sp>
          <p:nvSpPr>
            <p:cNvPr id="16" name="Freeform 21"/>
            <p:cNvSpPr/>
            <p:nvPr/>
          </p:nvSpPr>
          <p:spPr bwMode="auto">
            <a:xfrm flipH="1" flipV="1">
              <a:off x="1355743" y="1306414"/>
              <a:ext cx="2069690" cy="495062"/>
            </a:xfrm>
            <a:custGeom>
              <a:avLst/>
              <a:gdLst>
                <a:gd name="T0" fmla="*/ 280 w 1249"/>
                <a:gd name="T1" fmla="*/ 303 h 303"/>
                <a:gd name="T2" fmla="*/ 54 w 1249"/>
                <a:gd name="T3" fmla="*/ 73 h 303"/>
                <a:gd name="T4" fmla="*/ 38 w 1249"/>
                <a:gd name="T5" fmla="*/ 76 h 303"/>
                <a:gd name="T6" fmla="*/ 0 w 1249"/>
                <a:gd name="T7" fmla="*/ 38 h 303"/>
                <a:gd name="T8" fmla="*/ 38 w 1249"/>
                <a:gd name="T9" fmla="*/ 0 h 303"/>
                <a:gd name="T10" fmla="*/ 77 w 1249"/>
                <a:gd name="T11" fmla="*/ 38 h 303"/>
                <a:gd name="T12" fmla="*/ 64 w 1249"/>
                <a:gd name="T13" fmla="*/ 67 h 303"/>
                <a:gd name="T14" fmla="*/ 287 w 1249"/>
                <a:gd name="T15" fmla="*/ 291 h 303"/>
                <a:gd name="T16" fmla="*/ 1249 w 1249"/>
                <a:gd name="T17" fmla="*/ 291 h 303"/>
                <a:gd name="T18" fmla="*/ 1249 w 1249"/>
                <a:gd name="T19" fmla="*/ 303 h 303"/>
                <a:gd name="T20" fmla="*/ 280 w 1249"/>
                <a:gd name="T21" fmla="*/ 303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9" h="303">
                  <a:moveTo>
                    <a:pt x="280" y="303"/>
                  </a:moveTo>
                  <a:cubicBezTo>
                    <a:pt x="54" y="73"/>
                    <a:pt x="54" y="73"/>
                    <a:pt x="54" y="73"/>
                  </a:cubicBezTo>
                  <a:cubicBezTo>
                    <a:pt x="49" y="75"/>
                    <a:pt x="44" y="76"/>
                    <a:pt x="38" y="76"/>
                  </a:cubicBezTo>
                  <a:cubicBezTo>
                    <a:pt x="17" y="76"/>
                    <a:pt x="0" y="59"/>
                    <a:pt x="0" y="38"/>
                  </a:cubicBezTo>
                  <a:cubicBezTo>
                    <a:pt x="0" y="17"/>
                    <a:pt x="17" y="0"/>
                    <a:pt x="38" y="0"/>
                  </a:cubicBezTo>
                  <a:cubicBezTo>
                    <a:pt x="59" y="0"/>
                    <a:pt x="77" y="17"/>
                    <a:pt x="77" y="38"/>
                  </a:cubicBezTo>
                  <a:cubicBezTo>
                    <a:pt x="77" y="49"/>
                    <a:pt x="72" y="60"/>
                    <a:pt x="64" y="67"/>
                  </a:cubicBezTo>
                  <a:cubicBezTo>
                    <a:pt x="287" y="291"/>
                    <a:pt x="287" y="291"/>
                    <a:pt x="287" y="291"/>
                  </a:cubicBezTo>
                  <a:cubicBezTo>
                    <a:pt x="1249" y="291"/>
                    <a:pt x="1249" y="291"/>
                    <a:pt x="1249" y="291"/>
                  </a:cubicBezTo>
                  <a:cubicBezTo>
                    <a:pt x="1249" y="303"/>
                    <a:pt x="1249" y="303"/>
                    <a:pt x="1249" y="303"/>
                  </a:cubicBezTo>
                  <a:lnTo>
                    <a:pt x="280" y="303"/>
                  </a:lnTo>
                  <a:close/>
                </a:path>
              </a:pathLst>
            </a:custGeom>
            <a:solidFill>
              <a:schemeClr val="bg1">
                <a:lumMod val="50000"/>
              </a:schemeClr>
            </a:solidFill>
            <a:ln>
              <a:noFill/>
            </a:ln>
          </p:spPr>
          <p:txBody>
            <a:bodyPr lIns="72585" tIns="36293" rIns="72585" bIns="36293"/>
            <a:lstStyle/>
            <a:p>
              <a:pPr fontAlgn="auto">
                <a:spcBef>
                  <a:spcPts val="0"/>
                </a:spcBef>
                <a:spcAft>
                  <a:spcPts val="0"/>
                </a:spcAft>
                <a:defRPr/>
              </a:pPr>
              <a:endParaRPr lang="zh-CN" altLang="en-US" sz="1600">
                <a:solidFill>
                  <a:schemeClr val="bg1">
                    <a:lumMod val="50000"/>
                  </a:schemeClr>
                </a:solidFill>
                <a:latin typeface="微软雅黑" panose="020B0503020204020204" pitchFamily="34" charset="-122"/>
                <a:ea typeface="微软雅黑" panose="020B0503020204020204" pitchFamily="34" charset="-122"/>
              </a:endParaRPr>
            </a:p>
          </p:txBody>
        </p:sp>
        <p:sp>
          <p:nvSpPr>
            <p:cNvPr id="17" name="Freeform 23"/>
            <p:cNvSpPr/>
            <p:nvPr/>
          </p:nvSpPr>
          <p:spPr bwMode="auto">
            <a:xfrm flipV="1">
              <a:off x="6347052" y="4010501"/>
              <a:ext cx="2069691" cy="495062"/>
            </a:xfrm>
            <a:custGeom>
              <a:avLst/>
              <a:gdLst>
                <a:gd name="T0" fmla="*/ 280 w 1249"/>
                <a:gd name="T1" fmla="*/ 0 h 303"/>
                <a:gd name="T2" fmla="*/ 54 w 1249"/>
                <a:gd name="T3" fmla="*/ 229 h 303"/>
                <a:gd name="T4" fmla="*/ 38 w 1249"/>
                <a:gd name="T5" fmla="*/ 226 h 303"/>
                <a:gd name="T6" fmla="*/ 0 w 1249"/>
                <a:gd name="T7" fmla="*/ 264 h 303"/>
                <a:gd name="T8" fmla="*/ 38 w 1249"/>
                <a:gd name="T9" fmla="*/ 303 h 303"/>
                <a:gd name="T10" fmla="*/ 77 w 1249"/>
                <a:gd name="T11" fmla="*/ 264 h 303"/>
                <a:gd name="T12" fmla="*/ 64 w 1249"/>
                <a:gd name="T13" fmla="*/ 236 h 303"/>
                <a:gd name="T14" fmla="*/ 287 w 1249"/>
                <a:gd name="T15" fmla="*/ 12 h 303"/>
                <a:gd name="T16" fmla="*/ 1249 w 1249"/>
                <a:gd name="T17" fmla="*/ 12 h 303"/>
                <a:gd name="T18" fmla="*/ 1249 w 1249"/>
                <a:gd name="T19" fmla="*/ 0 h 303"/>
                <a:gd name="T20" fmla="*/ 280 w 1249"/>
                <a:gd name="T21" fmla="*/ 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9" h="303">
                  <a:moveTo>
                    <a:pt x="280" y="0"/>
                  </a:moveTo>
                  <a:cubicBezTo>
                    <a:pt x="54" y="229"/>
                    <a:pt x="54" y="229"/>
                    <a:pt x="54" y="229"/>
                  </a:cubicBezTo>
                  <a:cubicBezTo>
                    <a:pt x="49" y="227"/>
                    <a:pt x="44" y="226"/>
                    <a:pt x="38" y="226"/>
                  </a:cubicBezTo>
                  <a:cubicBezTo>
                    <a:pt x="17" y="226"/>
                    <a:pt x="0" y="243"/>
                    <a:pt x="0" y="264"/>
                  </a:cubicBezTo>
                  <a:cubicBezTo>
                    <a:pt x="0" y="286"/>
                    <a:pt x="17" y="303"/>
                    <a:pt x="38" y="303"/>
                  </a:cubicBezTo>
                  <a:cubicBezTo>
                    <a:pt x="59" y="303"/>
                    <a:pt x="77" y="286"/>
                    <a:pt x="77" y="264"/>
                  </a:cubicBezTo>
                  <a:cubicBezTo>
                    <a:pt x="77" y="253"/>
                    <a:pt x="72" y="243"/>
                    <a:pt x="64" y="236"/>
                  </a:cubicBezTo>
                  <a:cubicBezTo>
                    <a:pt x="287" y="12"/>
                    <a:pt x="287" y="12"/>
                    <a:pt x="287" y="12"/>
                  </a:cubicBezTo>
                  <a:cubicBezTo>
                    <a:pt x="1249" y="12"/>
                    <a:pt x="1249" y="12"/>
                    <a:pt x="1249" y="12"/>
                  </a:cubicBezTo>
                  <a:cubicBezTo>
                    <a:pt x="1249" y="0"/>
                    <a:pt x="1249" y="0"/>
                    <a:pt x="1249" y="0"/>
                  </a:cubicBezTo>
                  <a:lnTo>
                    <a:pt x="280" y="0"/>
                  </a:lnTo>
                  <a:close/>
                </a:path>
              </a:pathLst>
            </a:custGeom>
            <a:solidFill>
              <a:schemeClr val="bg1">
                <a:lumMod val="50000"/>
              </a:schemeClr>
            </a:solidFill>
            <a:ln>
              <a:noFill/>
            </a:ln>
          </p:spPr>
          <p:txBody>
            <a:bodyPr lIns="72585" tIns="36293" rIns="72585" bIns="36293"/>
            <a:lstStyle/>
            <a:p>
              <a:pPr fontAlgn="auto">
                <a:spcBef>
                  <a:spcPts val="0"/>
                </a:spcBef>
                <a:spcAft>
                  <a:spcPts val="0"/>
                </a:spcAft>
                <a:defRPr/>
              </a:pPr>
              <a:endParaRPr lang="zh-CN" altLang="en-US" sz="1600">
                <a:solidFill>
                  <a:schemeClr val="bg1">
                    <a:lumMod val="50000"/>
                  </a:schemeClr>
                </a:solidFill>
                <a:latin typeface="微软雅黑" panose="020B0503020204020204" pitchFamily="34" charset="-122"/>
                <a:ea typeface="微软雅黑" panose="020B0503020204020204" pitchFamily="34" charset="-122"/>
              </a:endParaRPr>
            </a:p>
          </p:txBody>
        </p:sp>
        <p:sp>
          <p:nvSpPr>
            <p:cNvPr id="18" name="Freeform 21"/>
            <p:cNvSpPr/>
            <p:nvPr/>
          </p:nvSpPr>
          <p:spPr bwMode="auto">
            <a:xfrm flipH="1">
              <a:off x="1355743" y="4010501"/>
              <a:ext cx="2069690" cy="495062"/>
            </a:xfrm>
            <a:custGeom>
              <a:avLst/>
              <a:gdLst>
                <a:gd name="T0" fmla="*/ 280 w 1249"/>
                <a:gd name="T1" fmla="*/ 303 h 303"/>
                <a:gd name="T2" fmla="*/ 54 w 1249"/>
                <a:gd name="T3" fmla="*/ 73 h 303"/>
                <a:gd name="T4" fmla="*/ 38 w 1249"/>
                <a:gd name="T5" fmla="*/ 76 h 303"/>
                <a:gd name="T6" fmla="*/ 0 w 1249"/>
                <a:gd name="T7" fmla="*/ 38 h 303"/>
                <a:gd name="T8" fmla="*/ 38 w 1249"/>
                <a:gd name="T9" fmla="*/ 0 h 303"/>
                <a:gd name="T10" fmla="*/ 77 w 1249"/>
                <a:gd name="T11" fmla="*/ 38 h 303"/>
                <a:gd name="T12" fmla="*/ 64 w 1249"/>
                <a:gd name="T13" fmla="*/ 67 h 303"/>
                <a:gd name="T14" fmla="*/ 287 w 1249"/>
                <a:gd name="T15" fmla="*/ 291 h 303"/>
                <a:gd name="T16" fmla="*/ 1249 w 1249"/>
                <a:gd name="T17" fmla="*/ 291 h 303"/>
                <a:gd name="T18" fmla="*/ 1249 w 1249"/>
                <a:gd name="T19" fmla="*/ 303 h 303"/>
                <a:gd name="T20" fmla="*/ 280 w 1249"/>
                <a:gd name="T21" fmla="*/ 303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9" h="303">
                  <a:moveTo>
                    <a:pt x="280" y="303"/>
                  </a:moveTo>
                  <a:cubicBezTo>
                    <a:pt x="54" y="73"/>
                    <a:pt x="54" y="73"/>
                    <a:pt x="54" y="73"/>
                  </a:cubicBezTo>
                  <a:cubicBezTo>
                    <a:pt x="49" y="75"/>
                    <a:pt x="44" y="76"/>
                    <a:pt x="38" y="76"/>
                  </a:cubicBezTo>
                  <a:cubicBezTo>
                    <a:pt x="17" y="76"/>
                    <a:pt x="0" y="59"/>
                    <a:pt x="0" y="38"/>
                  </a:cubicBezTo>
                  <a:cubicBezTo>
                    <a:pt x="0" y="17"/>
                    <a:pt x="17" y="0"/>
                    <a:pt x="38" y="0"/>
                  </a:cubicBezTo>
                  <a:cubicBezTo>
                    <a:pt x="59" y="0"/>
                    <a:pt x="77" y="17"/>
                    <a:pt x="77" y="38"/>
                  </a:cubicBezTo>
                  <a:cubicBezTo>
                    <a:pt x="77" y="49"/>
                    <a:pt x="72" y="60"/>
                    <a:pt x="64" y="67"/>
                  </a:cubicBezTo>
                  <a:cubicBezTo>
                    <a:pt x="287" y="291"/>
                    <a:pt x="287" y="291"/>
                    <a:pt x="287" y="291"/>
                  </a:cubicBezTo>
                  <a:cubicBezTo>
                    <a:pt x="1249" y="291"/>
                    <a:pt x="1249" y="291"/>
                    <a:pt x="1249" y="291"/>
                  </a:cubicBezTo>
                  <a:cubicBezTo>
                    <a:pt x="1249" y="303"/>
                    <a:pt x="1249" y="303"/>
                    <a:pt x="1249" y="303"/>
                  </a:cubicBezTo>
                  <a:lnTo>
                    <a:pt x="280" y="303"/>
                  </a:lnTo>
                  <a:close/>
                </a:path>
              </a:pathLst>
            </a:custGeom>
            <a:solidFill>
              <a:schemeClr val="bg1">
                <a:lumMod val="50000"/>
              </a:schemeClr>
            </a:solidFill>
            <a:ln>
              <a:noFill/>
            </a:ln>
          </p:spPr>
          <p:txBody>
            <a:bodyPr lIns="72585" tIns="36293" rIns="72585" bIns="36293"/>
            <a:lstStyle/>
            <a:p>
              <a:pPr fontAlgn="auto">
                <a:spcBef>
                  <a:spcPts val="0"/>
                </a:spcBef>
                <a:spcAft>
                  <a:spcPts val="0"/>
                </a:spcAft>
                <a:defRPr/>
              </a:pPr>
              <a:endParaRPr lang="zh-CN" altLang="en-US" sz="1600">
                <a:solidFill>
                  <a:schemeClr val="bg1">
                    <a:lumMod val="50000"/>
                  </a:schemeClr>
                </a:solidFill>
                <a:latin typeface="微软雅黑" panose="020B0503020204020204" pitchFamily="34" charset="-122"/>
                <a:ea typeface="微软雅黑" panose="020B0503020204020204" pitchFamily="34" charset="-122"/>
              </a:endParaRPr>
            </a:p>
          </p:txBody>
        </p:sp>
        <p:sp>
          <p:nvSpPr>
            <p:cNvPr id="19" name="文本框 20"/>
            <p:cNvSpPr txBox="1"/>
            <p:nvPr/>
          </p:nvSpPr>
          <p:spPr>
            <a:xfrm>
              <a:off x="1841071" y="2027634"/>
              <a:ext cx="940128" cy="307801"/>
            </a:xfrm>
            <a:prstGeom prst="rect">
              <a:avLst/>
            </a:prstGeom>
            <a:noFill/>
          </p:spPr>
          <p:txBody>
            <a:bodyPr wrap="none" lIns="72585" tIns="36293" rIns="72585" bIns="36293">
              <a:spAutoFit/>
            </a:bodyPr>
            <a:lstStyle/>
            <a:p>
              <a:pPr algn="ctr" fontAlgn="auto">
                <a:spcBef>
                  <a:spcPts val="0"/>
                </a:spcBef>
                <a:spcAft>
                  <a:spcPts val="0"/>
                </a:spcAft>
                <a:defRPr/>
              </a:pPr>
              <a:r>
                <a:rPr lang="zh-CN" altLang="en-US" dirty="0">
                  <a:solidFill>
                    <a:schemeClr val="bg1">
                      <a:lumMod val="50000"/>
                    </a:schemeClr>
                  </a:solidFill>
                  <a:latin typeface="微软雅黑" panose="020B0503020204020204" pitchFamily="34" charset="-122"/>
                  <a:ea typeface="微软雅黑" panose="020B0503020204020204" pitchFamily="34" charset="-122"/>
                  <a:sym typeface="宋体" panose="02010600030101010101" pitchFamily="2" charset="-122"/>
                </a:rPr>
                <a:t>添加标题</a:t>
              </a:r>
            </a:p>
          </p:txBody>
        </p:sp>
        <p:sp>
          <p:nvSpPr>
            <p:cNvPr id="20" name="矩形 47"/>
            <p:cNvSpPr>
              <a:spLocks noChangeArrowheads="1"/>
            </p:cNvSpPr>
            <p:nvPr/>
          </p:nvSpPr>
          <p:spPr bwMode="auto">
            <a:xfrm>
              <a:off x="1178321" y="2382688"/>
              <a:ext cx="1821844" cy="378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fontAlgn="auto">
                <a:spcBef>
                  <a:spcPts val="0"/>
                </a:spcBef>
                <a:spcAft>
                  <a:spcPts val="0"/>
                </a:spcAft>
                <a:defRPr/>
              </a:pPr>
              <a:r>
                <a:rPr lang="zh-CN" altLang="en-US" sz="1100" dirty="0">
                  <a:solidFill>
                    <a:schemeClr val="bg1">
                      <a:lumMod val="50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lang="en-US" altLang="zh-CN" sz="1100" dirty="0">
                <a:solidFill>
                  <a:schemeClr val="bg1">
                    <a:lumMod val="50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algn="ctr" fontAlgn="auto">
                <a:spcBef>
                  <a:spcPts val="0"/>
                </a:spcBef>
                <a:spcAft>
                  <a:spcPts val="0"/>
                </a:spcAft>
                <a:defRPr/>
              </a:pPr>
              <a:r>
                <a:rPr lang="zh-CN" altLang="en-US" sz="1100" dirty="0">
                  <a:solidFill>
                    <a:schemeClr val="bg1">
                      <a:lumMod val="50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lang="en-US" altLang="zh-CN" sz="1100" dirty="0">
                <a:solidFill>
                  <a:schemeClr val="bg1">
                    <a:lumMod val="50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21" name="文本框 20"/>
            <p:cNvSpPr txBox="1"/>
            <p:nvPr/>
          </p:nvSpPr>
          <p:spPr>
            <a:xfrm>
              <a:off x="7013112" y="2027634"/>
              <a:ext cx="940128" cy="307801"/>
            </a:xfrm>
            <a:prstGeom prst="rect">
              <a:avLst/>
            </a:prstGeom>
            <a:noFill/>
          </p:spPr>
          <p:txBody>
            <a:bodyPr wrap="none" lIns="72585" tIns="36293" rIns="72585" bIns="36293">
              <a:spAutoFit/>
            </a:bodyPr>
            <a:lstStyle/>
            <a:p>
              <a:pPr algn="ctr" fontAlgn="auto">
                <a:spcBef>
                  <a:spcPts val="0"/>
                </a:spcBef>
                <a:spcAft>
                  <a:spcPts val="0"/>
                </a:spcAft>
                <a:defRPr/>
              </a:pPr>
              <a:r>
                <a:rPr lang="zh-CN" altLang="en-US" dirty="0">
                  <a:solidFill>
                    <a:schemeClr val="bg1">
                      <a:lumMod val="50000"/>
                    </a:schemeClr>
                  </a:solidFill>
                  <a:latin typeface="微软雅黑" panose="020B0503020204020204" pitchFamily="34" charset="-122"/>
                  <a:ea typeface="微软雅黑" panose="020B0503020204020204" pitchFamily="34" charset="-122"/>
                  <a:sym typeface="宋体" panose="02010600030101010101" pitchFamily="2" charset="-122"/>
                </a:rPr>
                <a:t>添加标题</a:t>
              </a:r>
            </a:p>
          </p:txBody>
        </p:sp>
        <p:sp>
          <p:nvSpPr>
            <p:cNvPr id="22" name="矩形 47"/>
            <p:cNvSpPr>
              <a:spLocks noChangeArrowheads="1"/>
            </p:cNvSpPr>
            <p:nvPr/>
          </p:nvSpPr>
          <p:spPr bwMode="auto">
            <a:xfrm>
              <a:off x="6854418" y="2382688"/>
              <a:ext cx="1821844" cy="378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auto">
                <a:spcBef>
                  <a:spcPts val="0"/>
                </a:spcBef>
                <a:spcAft>
                  <a:spcPts val="0"/>
                </a:spcAft>
                <a:defRPr/>
              </a:pPr>
              <a:r>
                <a:rPr lang="zh-CN" altLang="en-US" sz="1100" dirty="0">
                  <a:solidFill>
                    <a:schemeClr val="bg1">
                      <a:lumMod val="50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lang="en-US" altLang="zh-CN" sz="1100" dirty="0">
                <a:solidFill>
                  <a:schemeClr val="bg1">
                    <a:lumMod val="50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fontAlgn="auto">
                <a:spcBef>
                  <a:spcPts val="0"/>
                </a:spcBef>
                <a:spcAft>
                  <a:spcPts val="0"/>
                </a:spcAft>
                <a:defRPr/>
              </a:pPr>
              <a:r>
                <a:rPr lang="zh-CN" altLang="en-US" sz="1100" dirty="0">
                  <a:solidFill>
                    <a:schemeClr val="bg1">
                      <a:lumMod val="50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lang="en-US" altLang="zh-CN" sz="1100" dirty="0">
                <a:solidFill>
                  <a:schemeClr val="bg1">
                    <a:lumMod val="50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23" name="文本框 20"/>
            <p:cNvSpPr txBox="1"/>
            <p:nvPr/>
          </p:nvSpPr>
          <p:spPr>
            <a:xfrm>
              <a:off x="1841071" y="3611810"/>
              <a:ext cx="940128" cy="307801"/>
            </a:xfrm>
            <a:prstGeom prst="rect">
              <a:avLst/>
            </a:prstGeom>
            <a:noFill/>
          </p:spPr>
          <p:txBody>
            <a:bodyPr wrap="none" lIns="72585" tIns="36293" rIns="72585" bIns="36293">
              <a:spAutoFit/>
            </a:bodyPr>
            <a:lstStyle/>
            <a:p>
              <a:pPr algn="ctr" fontAlgn="auto">
                <a:spcBef>
                  <a:spcPts val="0"/>
                </a:spcBef>
                <a:spcAft>
                  <a:spcPts val="0"/>
                </a:spcAft>
                <a:defRPr/>
              </a:pPr>
              <a:r>
                <a:rPr lang="zh-CN" altLang="en-US" dirty="0">
                  <a:solidFill>
                    <a:schemeClr val="bg1">
                      <a:lumMod val="50000"/>
                    </a:schemeClr>
                  </a:solidFill>
                  <a:latin typeface="微软雅黑" panose="020B0503020204020204" pitchFamily="34" charset="-122"/>
                  <a:ea typeface="微软雅黑" panose="020B0503020204020204" pitchFamily="34" charset="-122"/>
                  <a:sym typeface="宋体" panose="02010600030101010101" pitchFamily="2" charset="-122"/>
                </a:rPr>
                <a:t>添加标题</a:t>
              </a:r>
            </a:p>
          </p:txBody>
        </p:sp>
        <p:sp>
          <p:nvSpPr>
            <p:cNvPr id="24" name="矩形 47"/>
            <p:cNvSpPr>
              <a:spLocks noChangeArrowheads="1"/>
            </p:cNvSpPr>
            <p:nvPr/>
          </p:nvSpPr>
          <p:spPr bwMode="auto">
            <a:xfrm>
              <a:off x="1178321" y="3966864"/>
              <a:ext cx="1821844" cy="378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fontAlgn="auto">
                <a:spcBef>
                  <a:spcPts val="0"/>
                </a:spcBef>
                <a:spcAft>
                  <a:spcPts val="0"/>
                </a:spcAft>
                <a:defRPr/>
              </a:pPr>
              <a:r>
                <a:rPr lang="zh-CN" altLang="en-US" sz="1100" dirty="0">
                  <a:solidFill>
                    <a:schemeClr val="bg1">
                      <a:lumMod val="50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lang="en-US" altLang="zh-CN" sz="1100" dirty="0">
                <a:solidFill>
                  <a:schemeClr val="bg1">
                    <a:lumMod val="50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algn="ctr" fontAlgn="auto">
                <a:spcBef>
                  <a:spcPts val="0"/>
                </a:spcBef>
                <a:spcAft>
                  <a:spcPts val="0"/>
                </a:spcAft>
                <a:defRPr/>
              </a:pPr>
              <a:r>
                <a:rPr lang="zh-CN" altLang="en-US" sz="1100" dirty="0">
                  <a:solidFill>
                    <a:schemeClr val="bg1">
                      <a:lumMod val="50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lang="en-US" altLang="zh-CN" sz="1100" dirty="0">
                <a:solidFill>
                  <a:schemeClr val="bg1">
                    <a:lumMod val="50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25" name="文本框 20"/>
            <p:cNvSpPr txBox="1"/>
            <p:nvPr/>
          </p:nvSpPr>
          <p:spPr>
            <a:xfrm>
              <a:off x="7013112" y="3611810"/>
              <a:ext cx="940128" cy="307801"/>
            </a:xfrm>
            <a:prstGeom prst="rect">
              <a:avLst/>
            </a:prstGeom>
            <a:noFill/>
          </p:spPr>
          <p:txBody>
            <a:bodyPr wrap="none" lIns="72585" tIns="36293" rIns="72585" bIns="36293">
              <a:spAutoFit/>
            </a:bodyPr>
            <a:lstStyle/>
            <a:p>
              <a:pPr algn="ctr" fontAlgn="auto">
                <a:spcBef>
                  <a:spcPts val="0"/>
                </a:spcBef>
                <a:spcAft>
                  <a:spcPts val="0"/>
                </a:spcAft>
                <a:defRPr/>
              </a:pPr>
              <a:r>
                <a:rPr lang="zh-CN" altLang="en-US" dirty="0">
                  <a:solidFill>
                    <a:schemeClr val="bg1">
                      <a:lumMod val="50000"/>
                    </a:schemeClr>
                  </a:solidFill>
                  <a:latin typeface="微软雅黑" panose="020B0503020204020204" pitchFamily="34" charset="-122"/>
                  <a:ea typeface="微软雅黑" panose="020B0503020204020204" pitchFamily="34" charset="-122"/>
                  <a:sym typeface="宋体" panose="02010600030101010101" pitchFamily="2" charset="-122"/>
                </a:rPr>
                <a:t>添加标题</a:t>
              </a:r>
            </a:p>
          </p:txBody>
        </p:sp>
        <p:sp>
          <p:nvSpPr>
            <p:cNvPr id="26" name="矩形 47"/>
            <p:cNvSpPr>
              <a:spLocks noChangeArrowheads="1"/>
            </p:cNvSpPr>
            <p:nvPr/>
          </p:nvSpPr>
          <p:spPr bwMode="auto">
            <a:xfrm>
              <a:off x="6854418" y="3966864"/>
              <a:ext cx="1821844" cy="378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auto">
                <a:spcBef>
                  <a:spcPts val="0"/>
                </a:spcBef>
                <a:spcAft>
                  <a:spcPts val="0"/>
                </a:spcAft>
                <a:defRPr/>
              </a:pPr>
              <a:r>
                <a:rPr lang="zh-CN" altLang="en-US" sz="1100" dirty="0">
                  <a:solidFill>
                    <a:schemeClr val="bg1">
                      <a:lumMod val="50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lang="en-US" altLang="zh-CN" sz="1100" dirty="0">
                <a:solidFill>
                  <a:schemeClr val="bg1">
                    <a:lumMod val="50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fontAlgn="auto">
                <a:spcBef>
                  <a:spcPts val="0"/>
                </a:spcBef>
                <a:spcAft>
                  <a:spcPts val="0"/>
                </a:spcAft>
                <a:defRPr/>
              </a:pPr>
              <a:r>
                <a:rPr lang="zh-CN" altLang="en-US" sz="1100" dirty="0">
                  <a:solidFill>
                    <a:schemeClr val="bg1">
                      <a:lumMod val="50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lang="en-US" altLang="zh-CN" sz="1100" dirty="0">
                <a:solidFill>
                  <a:schemeClr val="bg1">
                    <a:lumMod val="50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anim calcmode="lin" valueType="num">
                                      <p:cBhvr>
                                        <p:cTn id="8" dur="750" fill="hold"/>
                                        <p:tgtEl>
                                          <p:spTgt spid="4"/>
                                        </p:tgtEl>
                                        <p:attrNameLst>
                                          <p:attrName>ppt_x</p:attrName>
                                        </p:attrNameLst>
                                      </p:cBhvr>
                                      <p:tavLst>
                                        <p:tav tm="0">
                                          <p:val>
                                            <p:strVal val="#ppt_x"/>
                                          </p:val>
                                        </p:tav>
                                        <p:tav tm="100000">
                                          <p:val>
                                            <p:strVal val="#ppt_x"/>
                                          </p:val>
                                        </p:tav>
                                      </p:tavLst>
                                    </p:anim>
                                    <p:anim calcmode="lin" valueType="num">
                                      <p:cBhvr>
                                        <p:cTn id="9" dur="75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456813"/>
            <a:ext cx="12190413" cy="800487"/>
            <a:chOff x="0" y="475863"/>
            <a:chExt cx="12190413" cy="800487"/>
          </a:xfrm>
        </p:grpSpPr>
        <p:sp>
          <p:nvSpPr>
            <p:cNvPr id="9" name="矩形 3"/>
            <p:cNvSpPr/>
            <p:nvPr/>
          </p:nvSpPr>
          <p:spPr>
            <a:xfrm>
              <a:off x="4581276" y="475863"/>
              <a:ext cx="3057229" cy="523212"/>
            </a:xfrm>
            <a:prstGeom prst="rect">
              <a:avLst/>
            </a:prstGeom>
            <a:noFill/>
            <a:ln w="9525">
              <a:noFill/>
              <a:miter/>
            </a:ln>
          </p:spPr>
          <p:txBody>
            <a:bodyPr wrap="none" lIns="91431" tIns="45716" rIns="91431" bIns="45716">
              <a:spAutoFit/>
            </a:bodyPr>
            <a:lstStyle/>
            <a:p>
              <a:pPr lvl="0" algn="ctr" eaLnBrk="1" hangingPunct="1">
                <a:buNone/>
              </a:pPr>
              <a:r>
                <a:rPr lang="zh-CN" altLang="en-US" sz="2800" b="1" dirty="0">
                  <a:solidFill>
                    <a:schemeClr val="tx2">
                      <a:lumMod val="50000"/>
                    </a:schemeClr>
                  </a:solidFill>
                  <a:latin typeface="Arial" panose="020B0604020202020204" pitchFamily="34" charset="0"/>
                  <a:ea typeface="微软雅黑" panose="020B0503020204020204" pitchFamily="34" charset="-122"/>
                  <a:sym typeface="Arial" panose="020B0604020202020204" pitchFamily="34" charset="0"/>
                </a:rPr>
                <a:t>加入你的标题描述</a:t>
              </a:r>
            </a:p>
          </p:txBody>
        </p:sp>
        <p:cxnSp>
          <p:nvCxnSpPr>
            <p:cNvPr id="3" name="直接连接符 2"/>
            <p:cNvCxnSpPr/>
            <p:nvPr/>
          </p:nvCxnSpPr>
          <p:spPr>
            <a:xfrm>
              <a:off x="0" y="1276350"/>
              <a:ext cx="12190413" cy="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54" name="组合 53"/>
          <p:cNvGrpSpPr/>
          <p:nvPr/>
        </p:nvGrpSpPr>
        <p:grpSpPr>
          <a:xfrm>
            <a:off x="1687979" y="1699947"/>
            <a:ext cx="8791612" cy="4989180"/>
            <a:chOff x="1183270" y="933034"/>
            <a:chExt cx="6606149" cy="3748945"/>
          </a:xfrm>
        </p:grpSpPr>
        <p:sp>
          <p:nvSpPr>
            <p:cNvPr id="55" name="Freeform 6"/>
            <p:cNvSpPr/>
            <p:nvPr/>
          </p:nvSpPr>
          <p:spPr bwMode="auto">
            <a:xfrm>
              <a:off x="4420294" y="1790972"/>
              <a:ext cx="586124" cy="931969"/>
            </a:xfrm>
            <a:custGeom>
              <a:avLst/>
              <a:gdLst>
                <a:gd name="T0" fmla="*/ 647 w 647"/>
                <a:gd name="T1" fmla="*/ 0 h 1043"/>
                <a:gd name="T2" fmla="*/ 0 w 647"/>
                <a:gd name="T3" fmla="*/ 290 h 1043"/>
                <a:gd name="T4" fmla="*/ 0 w 647"/>
                <a:gd name="T5" fmla="*/ 1043 h 1043"/>
                <a:gd name="T6" fmla="*/ 647 w 647"/>
                <a:gd name="T7" fmla="*/ 396 h 1043"/>
                <a:gd name="T8" fmla="*/ 647 w 647"/>
                <a:gd name="T9" fmla="*/ 0 h 1043"/>
              </a:gdLst>
              <a:ahLst/>
              <a:cxnLst>
                <a:cxn ang="0">
                  <a:pos x="T0" y="T1"/>
                </a:cxn>
                <a:cxn ang="0">
                  <a:pos x="T2" y="T3"/>
                </a:cxn>
                <a:cxn ang="0">
                  <a:pos x="T4" y="T5"/>
                </a:cxn>
                <a:cxn ang="0">
                  <a:pos x="T6" y="T7"/>
                </a:cxn>
                <a:cxn ang="0">
                  <a:pos x="T8" y="T9"/>
                </a:cxn>
              </a:cxnLst>
              <a:rect l="0" t="0" r="r" b="b"/>
              <a:pathLst>
                <a:path w="647" h="1043">
                  <a:moveTo>
                    <a:pt x="647" y="0"/>
                  </a:moveTo>
                  <a:lnTo>
                    <a:pt x="0" y="290"/>
                  </a:lnTo>
                  <a:lnTo>
                    <a:pt x="0" y="1043"/>
                  </a:lnTo>
                  <a:lnTo>
                    <a:pt x="647" y="396"/>
                  </a:lnTo>
                  <a:lnTo>
                    <a:pt x="64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2800"/>
            </a:p>
          </p:txBody>
        </p:sp>
        <p:sp>
          <p:nvSpPr>
            <p:cNvPr id="56" name="Freeform 8"/>
            <p:cNvSpPr/>
            <p:nvPr/>
          </p:nvSpPr>
          <p:spPr bwMode="auto">
            <a:xfrm>
              <a:off x="3834171" y="1790972"/>
              <a:ext cx="586124" cy="931969"/>
            </a:xfrm>
            <a:custGeom>
              <a:avLst/>
              <a:gdLst>
                <a:gd name="T0" fmla="*/ 0 w 647"/>
                <a:gd name="T1" fmla="*/ 0 h 1043"/>
                <a:gd name="T2" fmla="*/ 647 w 647"/>
                <a:gd name="T3" fmla="*/ 290 h 1043"/>
                <a:gd name="T4" fmla="*/ 647 w 647"/>
                <a:gd name="T5" fmla="*/ 1043 h 1043"/>
                <a:gd name="T6" fmla="*/ 0 w 647"/>
                <a:gd name="T7" fmla="*/ 396 h 1043"/>
                <a:gd name="T8" fmla="*/ 0 w 647"/>
                <a:gd name="T9" fmla="*/ 0 h 1043"/>
              </a:gdLst>
              <a:ahLst/>
              <a:cxnLst>
                <a:cxn ang="0">
                  <a:pos x="T0" y="T1"/>
                </a:cxn>
                <a:cxn ang="0">
                  <a:pos x="T2" y="T3"/>
                </a:cxn>
                <a:cxn ang="0">
                  <a:pos x="T4" y="T5"/>
                </a:cxn>
                <a:cxn ang="0">
                  <a:pos x="T6" y="T7"/>
                </a:cxn>
                <a:cxn ang="0">
                  <a:pos x="T8" y="T9"/>
                </a:cxn>
              </a:cxnLst>
              <a:rect l="0" t="0" r="r" b="b"/>
              <a:pathLst>
                <a:path w="647" h="1043">
                  <a:moveTo>
                    <a:pt x="0" y="0"/>
                  </a:moveTo>
                  <a:lnTo>
                    <a:pt x="647" y="290"/>
                  </a:lnTo>
                  <a:lnTo>
                    <a:pt x="647" y="1043"/>
                  </a:lnTo>
                  <a:lnTo>
                    <a:pt x="0" y="396"/>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2800"/>
            </a:p>
          </p:txBody>
        </p:sp>
        <p:sp>
          <p:nvSpPr>
            <p:cNvPr id="57" name="Freeform 10"/>
            <p:cNvSpPr/>
            <p:nvPr/>
          </p:nvSpPr>
          <p:spPr bwMode="auto">
            <a:xfrm>
              <a:off x="4510886" y="2812296"/>
              <a:ext cx="942147" cy="578125"/>
            </a:xfrm>
            <a:custGeom>
              <a:avLst/>
              <a:gdLst>
                <a:gd name="T0" fmla="*/ 1040 w 1040"/>
                <a:gd name="T1" fmla="*/ 647 h 647"/>
                <a:gd name="T2" fmla="*/ 753 w 1040"/>
                <a:gd name="T3" fmla="*/ 0 h 647"/>
                <a:gd name="T4" fmla="*/ 0 w 1040"/>
                <a:gd name="T5" fmla="*/ 0 h 647"/>
                <a:gd name="T6" fmla="*/ 647 w 1040"/>
                <a:gd name="T7" fmla="*/ 647 h 647"/>
                <a:gd name="T8" fmla="*/ 1040 w 1040"/>
                <a:gd name="T9" fmla="*/ 647 h 647"/>
              </a:gdLst>
              <a:ahLst/>
              <a:cxnLst>
                <a:cxn ang="0">
                  <a:pos x="T0" y="T1"/>
                </a:cxn>
                <a:cxn ang="0">
                  <a:pos x="T2" y="T3"/>
                </a:cxn>
                <a:cxn ang="0">
                  <a:pos x="T4" y="T5"/>
                </a:cxn>
                <a:cxn ang="0">
                  <a:pos x="T6" y="T7"/>
                </a:cxn>
                <a:cxn ang="0">
                  <a:pos x="T8" y="T9"/>
                </a:cxn>
              </a:cxnLst>
              <a:rect l="0" t="0" r="r" b="b"/>
              <a:pathLst>
                <a:path w="1040" h="647">
                  <a:moveTo>
                    <a:pt x="1040" y="647"/>
                  </a:moveTo>
                  <a:lnTo>
                    <a:pt x="753" y="0"/>
                  </a:lnTo>
                  <a:lnTo>
                    <a:pt x="0" y="0"/>
                  </a:lnTo>
                  <a:lnTo>
                    <a:pt x="647" y="647"/>
                  </a:lnTo>
                  <a:lnTo>
                    <a:pt x="1040" y="64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2800"/>
            </a:p>
          </p:txBody>
        </p:sp>
        <p:sp>
          <p:nvSpPr>
            <p:cNvPr id="58" name="Freeform 12"/>
            <p:cNvSpPr/>
            <p:nvPr/>
          </p:nvSpPr>
          <p:spPr bwMode="auto">
            <a:xfrm>
              <a:off x="4510886" y="2231490"/>
              <a:ext cx="942147" cy="580805"/>
            </a:xfrm>
            <a:custGeom>
              <a:avLst/>
              <a:gdLst>
                <a:gd name="T0" fmla="*/ 1040 w 1040"/>
                <a:gd name="T1" fmla="*/ 0 h 650"/>
                <a:gd name="T2" fmla="*/ 753 w 1040"/>
                <a:gd name="T3" fmla="*/ 650 h 650"/>
                <a:gd name="T4" fmla="*/ 0 w 1040"/>
                <a:gd name="T5" fmla="*/ 650 h 650"/>
                <a:gd name="T6" fmla="*/ 647 w 1040"/>
                <a:gd name="T7" fmla="*/ 0 h 650"/>
                <a:gd name="T8" fmla="*/ 1040 w 1040"/>
                <a:gd name="T9" fmla="*/ 0 h 650"/>
              </a:gdLst>
              <a:ahLst/>
              <a:cxnLst>
                <a:cxn ang="0">
                  <a:pos x="T0" y="T1"/>
                </a:cxn>
                <a:cxn ang="0">
                  <a:pos x="T2" y="T3"/>
                </a:cxn>
                <a:cxn ang="0">
                  <a:pos x="T4" y="T5"/>
                </a:cxn>
                <a:cxn ang="0">
                  <a:pos x="T6" y="T7"/>
                </a:cxn>
                <a:cxn ang="0">
                  <a:pos x="T8" y="T9"/>
                </a:cxn>
              </a:cxnLst>
              <a:rect l="0" t="0" r="r" b="b"/>
              <a:pathLst>
                <a:path w="1040" h="650">
                  <a:moveTo>
                    <a:pt x="1040" y="0"/>
                  </a:moveTo>
                  <a:lnTo>
                    <a:pt x="753" y="650"/>
                  </a:lnTo>
                  <a:lnTo>
                    <a:pt x="0" y="650"/>
                  </a:lnTo>
                  <a:lnTo>
                    <a:pt x="647" y="0"/>
                  </a:lnTo>
                  <a:lnTo>
                    <a:pt x="104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2800"/>
            </a:p>
          </p:txBody>
        </p:sp>
        <p:sp>
          <p:nvSpPr>
            <p:cNvPr id="59" name="Freeform 14"/>
            <p:cNvSpPr/>
            <p:nvPr/>
          </p:nvSpPr>
          <p:spPr bwMode="auto">
            <a:xfrm>
              <a:off x="3834171" y="2899863"/>
              <a:ext cx="586124" cy="931076"/>
            </a:xfrm>
            <a:custGeom>
              <a:avLst/>
              <a:gdLst>
                <a:gd name="T0" fmla="*/ 0 w 647"/>
                <a:gd name="T1" fmla="*/ 1042 h 1042"/>
                <a:gd name="T2" fmla="*/ 647 w 647"/>
                <a:gd name="T3" fmla="*/ 752 h 1042"/>
                <a:gd name="T4" fmla="*/ 647 w 647"/>
                <a:gd name="T5" fmla="*/ 0 h 1042"/>
                <a:gd name="T6" fmla="*/ 0 w 647"/>
                <a:gd name="T7" fmla="*/ 649 h 1042"/>
                <a:gd name="T8" fmla="*/ 0 w 647"/>
                <a:gd name="T9" fmla="*/ 1042 h 1042"/>
              </a:gdLst>
              <a:ahLst/>
              <a:cxnLst>
                <a:cxn ang="0">
                  <a:pos x="T0" y="T1"/>
                </a:cxn>
                <a:cxn ang="0">
                  <a:pos x="T2" y="T3"/>
                </a:cxn>
                <a:cxn ang="0">
                  <a:pos x="T4" y="T5"/>
                </a:cxn>
                <a:cxn ang="0">
                  <a:pos x="T6" y="T7"/>
                </a:cxn>
                <a:cxn ang="0">
                  <a:pos x="T8" y="T9"/>
                </a:cxn>
              </a:cxnLst>
              <a:rect l="0" t="0" r="r" b="b"/>
              <a:pathLst>
                <a:path w="647" h="1042">
                  <a:moveTo>
                    <a:pt x="0" y="1042"/>
                  </a:moveTo>
                  <a:lnTo>
                    <a:pt x="647" y="752"/>
                  </a:lnTo>
                  <a:lnTo>
                    <a:pt x="647" y="0"/>
                  </a:lnTo>
                  <a:lnTo>
                    <a:pt x="0" y="649"/>
                  </a:lnTo>
                  <a:lnTo>
                    <a:pt x="0" y="104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2800"/>
            </a:p>
          </p:txBody>
        </p:sp>
        <p:sp>
          <p:nvSpPr>
            <p:cNvPr id="60" name="Freeform 16"/>
            <p:cNvSpPr/>
            <p:nvPr/>
          </p:nvSpPr>
          <p:spPr bwMode="auto">
            <a:xfrm>
              <a:off x="4420294" y="2899863"/>
              <a:ext cx="586124" cy="931076"/>
            </a:xfrm>
            <a:custGeom>
              <a:avLst/>
              <a:gdLst>
                <a:gd name="T0" fmla="*/ 647 w 647"/>
                <a:gd name="T1" fmla="*/ 1042 h 1042"/>
                <a:gd name="T2" fmla="*/ 0 w 647"/>
                <a:gd name="T3" fmla="*/ 752 h 1042"/>
                <a:gd name="T4" fmla="*/ 0 w 647"/>
                <a:gd name="T5" fmla="*/ 0 h 1042"/>
                <a:gd name="T6" fmla="*/ 647 w 647"/>
                <a:gd name="T7" fmla="*/ 649 h 1042"/>
                <a:gd name="T8" fmla="*/ 647 w 647"/>
                <a:gd name="T9" fmla="*/ 1042 h 1042"/>
              </a:gdLst>
              <a:ahLst/>
              <a:cxnLst>
                <a:cxn ang="0">
                  <a:pos x="T0" y="T1"/>
                </a:cxn>
                <a:cxn ang="0">
                  <a:pos x="T2" y="T3"/>
                </a:cxn>
                <a:cxn ang="0">
                  <a:pos x="T4" y="T5"/>
                </a:cxn>
                <a:cxn ang="0">
                  <a:pos x="T6" y="T7"/>
                </a:cxn>
                <a:cxn ang="0">
                  <a:pos x="T8" y="T9"/>
                </a:cxn>
              </a:cxnLst>
              <a:rect l="0" t="0" r="r" b="b"/>
              <a:pathLst>
                <a:path w="647" h="1042">
                  <a:moveTo>
                    <a:pt x="647" y="1042"/>
                  </a:moveTo>
                  <a:lnTo>
                    <a:pt x="0" y="752"/>
                  </a:lnTo>
                  <a:lnTo>
                    <a:pt x="0" y="0"/>
                  </a:lnTo>
                  <a:lnTo>
                    <a:pt x="647" y="649"/>
                  </a:lnTo>
                  <a:lnTo>
                    <a:pt x="647" y="104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2800"/>
            </a:p>
          </p:txBody>
        </p:sp>
        <p:sp>
          <p:nvSpPr>
            <p:cNvPr id="61" name="Freeform 20"/>
            <p:cNvSpPr/>
            <p:nvPr/>
          </p:nvSpPr>
          <p:spPr bwMode="auto">
            <a:xfrm>
              <a:off x="3387557" y="2812296"/>
              <a:ext cx="942147" cy="578125"/>
            </a:xfrm>
            <a:custGeom>
              <a:avLst/>
              <a:gdLst>
                <a:gd name="T0" fmla="*/ 0 w 1040"/>
                <a:gd name="T1" fmla="*/ 647 h 647"/>
                <a:gd name="T2" fmla="*/ 287 w 1040"/>
                <a:gd name="T3" fmla="*/ 0 h 647"/>
                <a:gd name="T4" fmla="*/ 1040 w 1040"/>
                <a:gd name="T5" fmla="*/ 0 h 647"/>
                <a:gd name="T6" fmla="*/ 393 w 1040"/>
                <a:gd name="T7" fmla="*/ 647 h 647"/>
                <a:gd name="T8" fmla="*/ 0 w 1040"/>
                <a:gd name="T9" fmla="*/ 647 h 647"/>
              </a:gdLst>
              <a:ahLst/>
              <a:cxnLst>
                <a:cxn ang="0">
                  <a:pos x="T0" y="T1"/>
                </a:cxn>
                <a:cxn ang="0">
                  <a:pos x="T2" y="T3"/>
                </a:cxn>
                <a:cxn ang="0">
                  <a:pos x="T4" y="T5"/>
                </a:cxn>
                <a:cxn ang="0">
                  <a:pos x="T6" y="T7"/>
                </a:cxn>
                <a:cxn ang="0">
                  <a:pos x="T8" y="T9"/>
                </a:cxn>
              </a:cxnLst>
              <a:rect l="0" t="0" r="r" b="b"/>
              <a:pathLst>
                <a:path w="1040" h="647">
                  <a:moveTo>
                    <a:pt x="0" y="647"/>
                  </a:moveTo>
                  <a:lnTo>
                    <a:pt x="287" y="0"/>
                  </a:lnTo>
                  <a:lnTo>
                    <a:pt x="1040" y="0"/>
                  </a:lnTo>
                  <a:lnTo>
                    <a:pt x="393" y="647"/>
                  </a:lnTo>
                  <a:lnTo>
                    <a:pt x="0" y="64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2800"/>
            </a:p>
          </p:txBody>
        </p:sp>
        <p:sp>
          <p:nvSpPr>
            <p:cNvPr id="62" name="Freeform 22"/>
            <p:cNvSpPr/>
            <p:nvPr/>
          </p:nvSpPr>
          <p:spPr bwMode="auto">
            <a:xfrm>
              <a:off x="3869502" y="1870497"/>
              <a:ext cx="1172249" cy="931969"/>
            </a:xfrm>
            <a:custGeom>
              <a:avLst/>
              <a:gdLst>
                <a:gd name="T0" fmla="*/ 1294 w 1294"/>
                <a:gd name="T1" fmla="*/ 0 h 1043"/>
                <a:gd name="T2" fmla="*/ 1255 w 1294"/>
                <a:gd name="T3" fmla="*/ 20 h 1043"/>
                <a:gd name="T4" fmla="*/ 1255 w 1294"/>
                <a:gd name="T5" fmla="*/ 307 h 1043"/>
                <a:gd name="T6" fmla="*/ 608 w 1294"/>
                <a:gd name="T7" fmla="*/ 954 h 1043"/>
                <a:gd name="T8" fmla="*/ 0 w 1294"/>
                <a:gd name="T9" fmla="*/ 346 h 1043"/>
                <a:gd name="T10" fmla="*/ 0 w 1294"/>
                <a:gd name="T11" fmla="*/ 396 h 1043"/>
                <a:gd name="T12" fmla="*/ 647 w 1294"/>
                <a:gd name="T13" fmla="*/ 1043 h 1043"/>
                <a:gd name="T14" fmla="*/ 1294 w 1294"/>
                <a:gd name="T15" fmla="*/ 396 h 1043"/>
                <a:gd name="T16" fmla="*/ 1294 w 1294"/>
                <a:gd name="T17" fmla="*/ 0 h 10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4" h="1043">
                  <a:moveTo>
                    <a:pt x="1294" y="0"/>
                  </a:moveTo>
                  <a:lnTo>
                    <a:pt x="1255" y="20"/>
                  </a:lnTo>
                  <a:lnTo>
                    <a:pt x="1255" y="307"/>
                  </a:lnTo>
                  <a:lnTo>
                    <a:pt x="608" y="954"/>
                  </a:lnTo>
                  <a:lnTo>
                    <a:pt x="0" y="346"/>
                  </a:lnTo>
                  <a:lnTo>
                    <a:pt x="0" y="396"/>
                  </a:lnTo>
                  <a:lnTo>
                    <a:pt x="647" y="1043"/>
                  </a:lnTo>
                  <a:lnTo>
                    <a:pt x="1294" y="396"/>
                  </a:lnTo>
                  <a:lnTo>
                    <a:pt x="129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2800"/>
            </a:p>
          </p:txBody>
        </p:sp>
        <p:sp>
          <p:nvSpPr>
            <p:cNvPr id="63" name="Freeform 26"/>
            <p:cNvSpPr>
              <a:spLocks noEditPoints="1"/>
            </p:cNvSpPr>
            <p:nvPr/>
          </p:nvSpPr>
          <p:spPr bwMode="auto">
            <a:xfrm>
              <a:off x="3422887" y="2311909"/>
              <a:ext cx="2065476" cy="1158037"/>
            </a:xfrm>
            <a:custGeom>
              <a:avLst/>
              <a:gdLst>
                <a:gd name="T0" fmla="*/ 1265 w 2280"/>
                <a:gd name="T1" fmla="*/ 624 h 1296"/>
                <a:gd name="T2" fmla="*/ 1240 w 2280"/>
                <a:gd name="T3" fmla="*/ 649 h 1296"/>
                <a:gd name="T4" fmla="*/ 1887 w 2280"/>
                <a:gd name="T5" fmla="*/ 1296 h 1296"/>
                <a:gd name="T6" fmla="*/ 2280 w 2280"/>
                <a:gd name="T7" fmla="*/ 1296 h 1296"/>
                <a:gd name="T8" fmla="*/ 2241 w 2280"/>
                <a:gd name="T9" fmla="*/ 1207 h 1296"/>
                <a:gd name="T10" fmla="*/ 1848 w 2280"/>
                <a:gd name="T11" fmla="*/ 1207 h 1296"/>
                <a:gd name="T12" fmla="*/ 1265 w 2280"/>
                <a:gd name="T13" fmla="*/ 624 h 1296"/>
                <a:gd name="T14" fmla="*/ 975 w 2280"/>
                <a:gd name="T15" fmla="*/ 585 h 1296"/>
                <a:gd name="T16" fmla="*/ 354 w 2280"/>
                <a:gd name="T17" fmla="*/ 1207 h 1296"/>
                <a:gd name="T18" fmla="*/ 39 w 2280"/>
                <a:gd name="T19" fmla="*/ 1207 h 1296"/>
                <a:gd name="T20" fmla="*/ 0 w 2280"/>
                <a:gd name="T21" fmla="*/ 1296 h 1296"/>
                <a:gd name="T22" fmla="*/ 393 w 2280"/>
                <a:gd name="T23" fmla="*/ 1296 h 1296"/>
                <a:gd name="T24" fmla="*/ 1040 w 2280"/>
                <a:gd name="T25" fmla="*/ 649 h 1296"/>
                <a:gd name="T26" fmla="*/ 975 w 2280"/>
                <a:gd name="T27" fmla="*/ 585 h 1296"/>
                <a:gd name="T28" fmla="*/ 0 w 2280"/>
                <a:gd name="T29" fmla="*/ 0 h 1296"/>
                <a:gd name="T30" fmla="*/ 0 w 2280"/>
                <a:gd name="T31" fmla="*/ 0 h 1296"/>
                <a:gd name="T32" fmla="*/ 248 w 2280"/>
                <a:gd name="T33" fmla="*/ 560 h 1296"/>
                <a:gd name="T34" fmla="*/ 248 w 2280"/>
                <a:gd name="T35" fmla="*/ 560 h 1296"/>
                <a:gd name="T36" fmla="*/ 0 w 2280"/>
                <a:gd name="T37" fmla="*/ 0 h 1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80" h="1296">
                  <a:moveTo>
                    <a:pt x="1265" y="624"/>
                  </a:moveTo>
                  <a:lnTo>
                    <a:pt x="1240" y="649"/>
                  </a:lnTo>
                  <a:lnTo>
                    <a:pt x="1887" y="1296"/>
                  </a:lnTo>
                  <a:lnTo>
                    <a:pt x="2280" y="1296"/>
                  </a:lnTo>
                  <a:lnTo>
                    <a:pt x="2241" y="1207"/>
                  </a:lnTo>
                  <a:lnTo>
                    <a:pt x="1848" y="1207"/>
                  </a:lnTo>
                  <a:lnTo>
                    <a:pt x="1265" y="624"/>
                  </a:lnTo>
                  <a:moveTo>
                    <a:pt x="975" y="585"/>
                  </a:moveTo>
                  <a:lnTo>
                    <a:pt x="354" y="1207"/>
                  </a:lnTo>
                  <a:lnTo>
                    <a:pt x="39" y="1207"/>
                  </a:lnTo>
                  <a:lnTo>
                    <a:pt x="0" y="1296"/>
                  </a:lnTo>
                  <a:lnTo>
                    <a:pt x="393" y="1296"/>
                  </a:lnTo>
                  <a:lnTo>
                    <a:pt x="1040" y="649"/>
                  </a:lnTo>
                  <a:lnTo>
                    <a:pt x="975" y="585"/>
                  </a:lnTo>
                  <a:moveTo>
                    <a:pt x="0" y="0"/>
                  </a:moveTo>
                  <a:lnTo>
                    <a:pt x="0" y="0"/>
                  </a:lnTo>
                  <a:lnTo>
                    <a:pt x="248" y="560"/>
                  </a:lnTo>
                  <a:lnTo>
                    <a:pt x="248" y="56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2800"/>
            </a:p>
          </p:txBody>
        </p:sp>
        <p:sp>
          <p:nvSpPr>
            <p:cNvPr id="64" name="Freeform 27"/>
            <p:cNvSpPr/>
            <p:nvPr/>
          </p:nvSpPr>
          <p:spPr bwMode="auto">
            <a:xfrm>
              <a:off x="4568864" y="2869483"/>
              <a:ext cx="884169" cy="520938"/>
            </a:xfrm>
            <a:custGeom>
              <a:avLst/>
              <a:gdLst>
                <a:gd name="T0" fmla="*/ 0 w 976"/>
                <a:gd name="T1" fmla="*/ 0 h 583"/>
                <a:gd name="T2" fmla="*/ 0 w 976"/>
                <a:gd name="T3" fmla="*/ 0 h 583"/>
                <a:gd name="T4" fmla="*/ 583 w 976"/>
                <a:gd name="T5" fmla="*/ 583 h 583"/>
                <a:gd name="T6" fmla="*/ 976 w 976"/>
                <a:gd name="T7" fmla="*/ 583 h 583"/>
                <a:gd name="T8" fmla="*/ 583 w 976"/>
                <a:gd name="T9" fmla="*/ 583 h 583"/>
                <a:gd name="T10" fmla="*/ 0 w 976"/>
                <a:gd name="T11" fmla="*/ 0 h 583"/>
              </a:gdLst>
              <a:ahLst/>
              <a:cxnLst>
                <a:cxn ang="0">
                  <a:pos x="T0" y="T1"/>
                </a:cxn>
                <a:cxn ang="0">
                  <a:pos x="T2" y="T3"/>
                </a:cxn>
                <a:cxn ang="0">
                  <a:pos x="T4" y="T5"/>
                </a:cxn>
                <a:cxn ang="0">
                  <a:pos x="T6" y="T7"/>
                </a:cxn>
                <a:cxn ang="0">
                  <a:pos x="T8" y="T9"/>
                </a:cxn>
                <a:cxn ang="0">
                  <a:pos x="T10" y="T11"/>
                </a:cxn>
              </a:cxnLst>
              <a:rect l="0" t="0" r="r" b="b"/>
              <a:pathLst>
                <a:path w="976" h="583">
                  <a:moveTo>
                    <a:pt x="0" y="0"/>
                  </a:moveTo>
                  <a:lnTo>
                    <a:pt x="0" y="0"/>
                  </a:lnTo>
                  <a:lnTo>
                    <a:pt x="583" y="583"/>
                  </a:lnTo>
                  <a:lnTo>
                    <a:pt x="976" y="583"/>
                  </a:lnTo>
                  <a:lnTo>
                    <a:pt x="583" y="583"/>
                  </a:lnTo>
                  <a:lnTo>
                    <a:pt x="0" y="0"/>
                  </a:lnTo>
                  <a:close/>
                </a:path>
              </a:pathLst>
            </a:custGeom>
            <a:solidFill>
              <a:srgbClr val="37869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2800"/>
            </a:p>
          </p:txBody>
        </p:sp>
        <p:sp>
          <p:nvSpPr>
            <p:cNvPr id="65" name="Freeform 28"/>
            <p:cNvSpPr/>
            <p:nvPr/>
          </p:nvSpPr>
          <p:spPr bwMode="auto">
            <a:xfrm>
              <a:off x="4568864" y="2869483"/>
              <a:ext cx="884169" cy="520938"/>
            </a:xfrm>
            <a:custGeom>
              <a:avLst/>
              <a:gdLst>
                <a:gd name="T0" fmla="*/ 0 w 976"/>
                <a:gd name="T1" fmla="*/ 0 h 583"/>
                <a:gd name="T2" fmla="*/ 0 w 976"/>
                <a:gd name="T3" fmla="*/ 0 h 583"/>
                <a:gd name="T4" fmla="*/ 583 w 976"/>
                <a:gd name="T5" fmla="*/ 583 h 583"/>
                <a:gd name="T6" fmla="*/ 976 w 976"/>
                <a:gd name="T7" fmla="*/ 583 h 583"/>
                <a:gd name="T8" fmla="*/ 583 w 976"/>
                <a:gd name="T9" fmla="*/ 583 h 583"/>
                <a:gd name="T10" fmla="*/ 0 w 976"/>
                <a:gd name="T11" fmla="*/ 0 h 583"/>
              </a:gdLst>
              <a:ahLst/>
              <a:cxnLst>
                <a:cxn ang="0">
                  <a:pos x="T0" y="T1"/>
                </a:cxn>
                <a:cxn ang="0">
                  <a:pos x="T2" y="T3"/>
                </a:cxn>
                <a:cxn ang="0">
                  <a:pos x="T4" y="T5"/>
                </a:cxn>
                <a:cxn ang="0">
                  <a:pos x="T6" y="T7"/>
                </a:cxn>
                <a:cxn ang="0">
                  <a:pos x="T8" y="T9"/>
                </a:cxn>
                <a:cxn ang="0">
                  <a:pos x="T10" y="T11"/>
                </a:cxn>
              </a:cxnLst>
              <a:rect l="0" t="0" r="r" b="b"/>
              <a:pathLst>
                <a:path w="976" h="583">
                  <a:moveTo>
                    <a:pt x="0" y="0"/>
                  </a:moveTo>
                  <a:lnTo>
                    <a:pt x="0" y="0"/>
                  </a:lnTo>
                  <a:lnTo>
                    <a:pt x="583" y="583"/>
                  </a:lnTo>
                  <a:lnTo>
                    <a:pt x="976" y="583"/>
                  </a:lnTo>
                  <a:lnTo>
                    <a:pt x="583" y="583"/>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2800"/>
            </a:p>
          </p:txBody>
        </p:sp>
        <p:sp>
          <p:nvSpPr>
            <p:cNvPr id="66" name="Freeform 31"/>
            <p:cNvSpPr/>
            <p:nvPr/>
          </p:nvSpPr>
          <p:spPr bwMode="auto">
            <a:xfrm>
              <a:off x="3458218" y="2834634"/>
              <a:ext cx="847932" cy="555786"/>
            </a:xfrm>
            <a:custGeom>
              <a:avLst/>
              <a:gdLst>
                <a:gd name="T0" fmla="*/ 936 w 936"/>
                <a:gd name="T1" fmla="*/ 0 h 622"/>
                <a:gd name="T2" fmla="*/ 315 w 936"/>
                <a:gd name="T3" fmla="*/ 622 h 622"/>
                <a:gd name="T4" fmla="*/ 0 w 936"/>
                <a:gd name="T5" fmla="*/ 622 h 622"/>
                <a:gd name="T6" fmla="*/ 315 w 936"/>
                <a:gd name="T7" fmla="*/ 622 h 622"/>
                <a:gd name="T8" fmla="*/ 936 w 936"/>
                <a:gd name="T9" fmla="*/ 0 h 622"/>
                <a:gd name="T10" fmla="*/ 936 w 936"/>
                <a:gd name="T11" fmla="*/ 0 h 622"/>
              </a:gdLst>
              <a:ahLst/>
              <a:cxnLst>
                <a:cxn ang="0">
                  <a:pos x="T0" y="T1"/>
                </a:cxn>
                <a:cxn ang="0">
                  <a:pos x="T2" y="T3"/>
                </a:cxn>
                <a:cxn ang="0">
                  <a:pos x="T4" y="T5"/>
                </a:cxn>
                <a:cxn ang="0">
                  <a:pos x="T6" y="T7"/>
                </a:cxn>
                <a:cxn ang="0">
                  <a:pos x="T8" y="T9"/>
                </a:cxn>
                <a:cxn ang="0">
                  <a:pos x="T10" y="T11"/>
                </a:cxn>
              </a:cxnLst>
              <a:rect l="0" t="0" r="r" b="b"/>
              <a:pathLst>
                <a:path w="936" h="622">
                  <a:moveTo>
                    <a:pt x="936" y="0"/>
                  </a:moveTo>
                  <a:lnTo>
                    <a:pt x="315" y="622"/>
                  </a:lnTo>
                  <a:lnTo>
                    <a:pt x="0" y="622"/>
                  </a:lnTo>
                  <a:lnTo>
                    <a:pt x="315" y="622"/>
                  </a:lnTo>
                  <a:lnTo>
                    <a:pt x="936" y="0"/>
                  </a:lnTo>
                  <a:lnTo>
                    <a:pt x="936" y="0"/>
                  </a:lnTo>
                  <a:close/>
                </a:path>
              </a:pathLst>
            </a:custGeom>
            <a:solidFill>
              <a:srgbClr val="A9586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2800"/>
            </a:p>
          </p:txBody>
        </p:sp>
        <p:grpSp>
          <p:nvGrpSpPr>
            <p:cNvPr id="67" name="Group 65"/>
            <p:cNvGrpSpPr/>
            <p:nvPr/>
          </p:nvGrpSpPr>
          <p:grpSpPr>
            <a:xfrm>
              <a:off x="3625441" y="933034"/>
              <a:ext cx="1934840" cy="812230"/>
              <a:chOff x="239338" y="3079477"/>
              <a:chExt cx="1934840" cy="812230"/>
            </a:xfrm>
          </p:grpSpPr>
          <p:sp>
            <p:nvSpPr>
              <p:cNvPr id="99" name="文本框 11"/>
              <p:cNvSpPr txBox="1"/>
              <p:nvPr/>
            </p:nvSpPr>
            <p:spPr>
              <a:xfrm>
                <a:off x="301440" y="3079477"/>
                <a:ext cx="1295100" cy="300649"/>
              </a:xfrm>
              <a:prstGeom prst="rect">
                <a:avLst/>
              </a:prstGeom>
              <a:noFill/>
            </p:spPr>
            <p:txBody>
              <a:bodyPr wrap="none" rtlCol="0">
                <a:spAutoFit/>
              </a:bodyPr>
              <a:lstStyle/>
              <a:p>
                <a:pPr algn="l"/>
                <a:r>
                  <a:rPr lang="zh-CN" altLang="en-US" sz="2000" dirty="0">
                    <a:solidFill>
                      <a:schemeClr val="bg1">
                        <a:lumMod val="50000"/>
                      </a:schemeClr>
                    </a:solidFill>
                    <a:latin typeface="微软雅黑" panose="020B0503020204020204" pitchFamily="34" charset="-122"/>
                    <a:ea typeface="微软雅黑" panose="020B0503020204020204" pitchFamily="34" charset="-122"/>
                  </a:rPr>
                  <a:t>点击添加标题</a:t>
                </a:r>
                <a:endParaRPr lang="en-US" altLang="zh-CN" sz="20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00" name="矩形 9"/>
              <p:cNvSpPr/>
              <p:nvPr/>
            </p:nvSpPr>
            <p:spPr>
              <a:xfrm>
                <a:off x="239338" y="3387254"/>
                <a:ext cx="1934840" cy="504453"/>
              </a:xfrm>
              <a:prstGeom prst="rect">
                <a:avLst/>
              </a:prstGeom>
            </p:spPr>
            <p:txBody>
              <a:bodyPr wrap="square">
                <a:spAutoFit/>
              </a:bodyPr>
              <a:lstStyle/>
              <a:p>
                <a:pPr algn="just">
                  <a:lnSpc>
                    <a:spcPct val="114000"/>
                  </a:lnSpc>
                </a:pPr>
                <a:r>
                  <a:rPr lang="zh-CN" altLang="en-US" sz="1100" dirty="0">
                    <a:solidFill>
                      <a:schemeClr val="bg1">
                        <a:lumMod val="50000"/>
                      </a:schemeClr>
                    </a:solidFill>
                    <a:latin typeface="微软雅黑" panose="020B0503020204020204" pitchFamily="34" charset="-122"/>
                    <a:ea typeface="微软雅黑" panose="020B0503020204020204" pitchFamily="34" charset="-122"/>
                  </a:rPr>
                  <a:t>轻点此处输入文字内容，</a:t>
                </a:r>
                <a:r>
                  <a:rPr lang="en-US" altLang="zh-CN" sz="1100" dirty="0">
                    <a:solidFill>
                      <a:schemeClr val="bg1">
                        <a:lumMod val="50000"/>
                      </a:schemeClr>
                    </a:solidFill>
                    <a:latin typeface="微软雅黑" panose="020B0503020204020204" pitchFamily="34" charset="-122"/>
                    <a:ea typeface="微软雅黑" panose="020B0503020204020204" pitchFamily="34" charset="-122"/>
                  </a:rPr>
                  <a:t>PPT</a:t>
                </a:r>
                <a:r>
                  <a:rPr lang="zh-CN" altLang="en-US" sz="1100" dirty="0">
                    <a:solidFill>
                      <a:schemeClr val="bg1">
                        <a:lumMod val="50000"/>
                      </a:schemeClr>
                    </a:solidFill>
                    <a:latin typeface="微软雅黑" panose="020B0503020204020204" pitchFamily="34" charset="-122"/>
                    <a:ea typeface="微软雅黑" panose="020B0503020204020204" pitchFamily="34" charset="-122"/>
                  </a:rPr>
                  <a:t>模板所有文字图片都可编辑，数据图表都可以修改颜色大小形状轻点此处输入文字内容</a:t>
                </a:r>
              </a:p>
            </p:txBody>
          </p:sp>
        </p:grpSp>
        <p:grpSp>
          <p:nvGrpSpPr>
            <p:cNvPr id="68" name="Group 73"/>
            <p:cNvGrpSpPr/>
            <p:nvPr/>
          </p:nvGrpSpPr>
          <p:grpSpPr>
            <a:xfrm>
              <a:off x="5757586" y="2401740"/>
              <a:ext cx="2031833" cy="848312"/>
              <a:chOff x="464035" y="2959852"/>
              <a:chExt cx="2031833" cy="848312"/>
            </a:xfrm>
          </p:grpSpPr>
          <p:sp>
            <p:nvSpPr>
              <p:cNvPr id="97" name="文本框 11"/>
              <p:cNvSpPr txBox="1"/>
              <p:nvPr/>
            </p:nvSpPr>
            <p:spPr>
              <a:xfrm>
                <a:off x="464035" y="2959852"/>
                <a:ext cx="1295101" cy="300649"/>
              </a:xfrm>
              <a:prstGeom prst="rect">
                <a:avLst/>
              </a:prstGeom>
              <a:noFill/>
            </p:spPr>
            <p:txBody>
              <a:bodyPr wrap="none" rtlCol="0">
                <a:spAutoFit/>
              </a:bodyPr>
              <a:lstStyle/>
              <a:p>
                <a:pPr algn="l"/>
                <a:r>
                  <a:rPr lang="zh-CN" altLang="en-US" sz="2000" dirty="0">
                    <a:solidFill>
                      <a:schemeClr val="bg1">
                        <a:lumMod val="50000"/>
                      </a:schemeClr>
                    </a:solidFill>
                    <a:latin typeface="微软雅黑" panose="020B0503020204020204" pitchFamily="34" charset="-122"/>
                    <a:ea typeface="微软雅黑" panose="020B0503020204020204" pitchFamily="34" charset="-122"/>
                  </a:rPr>
                  <a:t>点击添加标题</a:t>
                </a:r>
                <a:endParaRPr lang="en-US" altLang="zh-CN" sz="20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98" name="矩形 9"/>
              <p:cNvSpPr/>
              <p:nvPr/>
            </p:nvSpPr>
            <p:spPr>
              <a:xfrm>
                <a:off x="464035" y="3303711"/>
                <a:ext cx="2031833" cy="504453"/>
              </a:xfrm>
              <a:prstGeom prst="rect">
                <a:avLst/>
              </a:prstGeom>
            </p:spPr>
            <p:txBody>
              <a:bodyPr wrap="square">
                <a:spAutoFit/>
              </a:bodyPr>
              <a:lstStyle/>
              <a:p>
                <a:pPr algn="just">
                  <a:lnSpc>
                    <a:spcPct val="114000"/>
                  </a:lnSpc>
                </a:pPr>
                <a:r>
                  <a:rPr lang="zh-CN" altLang="en-US" sz="1100" dirty="0">
                    <a:solidFill>
                      <a:schemeClr val="bg1">
                        <a:lumMod val="50000"/>
                      </a:schemeClr>
                    </a:solidFill>
                    <a:latin typeface="微软雅黑" panose="020B0503020204020204" pitchFamily="34" charset="-122"/>
                    <a:ea typeface="微软雅黑" panose="020B0503020204020204" pitchFamily="34" charset="-122"/>
                  </a:rPr>
                  <a:t>轻点此处输入文字内容，</a:t>
                </a:r>
                <a:r>
                  <a:rPr lang="en-US" altLang="zh-CN" sz="1100" dirty="0">
                    <a:solidFill>
                      <a:schemeClr val="bg1">
                        <a:lumMod val="50000"/>
                      </a:schemeClr>
                    </a:solidFill>
                    <a:latin typeface="微软雅黑" panose="020B0503020204020204" pitchFamily="34" charset="-122"/>
                    <a:ea typeface="微软雅黑" panose="020B0503020204020204" pitchFamily="34" charset="-122"/>
                  </a:rPr>
                  <a:t>PPT</a:t>
                </a:r>
                <a:r>
                  <a:rPr lang="zh-CN" altLang="en-US" sz="1100" dirty="0">
                    <a:solidFill>
                      <a:schemeClr val="bg1">
                        <a:lumMod val="50000"/>
                      </a:schemeClr>
                    </a:solidFill>
                    <a:latin typeface="微软雅黑" panose="020B0503020204020204" pitchFamily="34" charset="-122"/>
                    <a:ea typeface="微软雅黑" panose="020B0503020204020204" pitchFamily="34" charset="-122"/>
                  </a:rPr>
                  <a:t>模板所有文字图片都可编辑，数据图表都可以修改颜色大小形状轻点此处输入文字内容</a:t>
                </a:r>
              </a:p>
            </p:txBody>
          </p:sp>
        </p:grpSp>
        <p:grpSp>
          <p:nvGrpSpPr>
            <p:cNvPr id="69" name="Group 77"/>
            <p:cNvGrpSpPr/>
            <p:nvPr/>
          </p:nvGrpSpPr>
          <p:grpSpPr>
            <a:xfrm>
              <a:off x="1183270" y="2423603"/>
              <a:ext cx="2032017" cy="845122"/>
              <a:chOff x="1403425" y="2972938"/>
              <a:chExt cx="2032017" cy="845122"/>
            </a:xfrm>
          </p:grpSpPr>
          <p:sp>
            <p:nvSpPr>
              <p:cNvPr id="95" name="文本框 11"/>
              <p:cNvSpPr txBox="1"/>
              <p:nvPr/>
            </p:nvSpPr>
            <p:spPr>
              <a:xfrm>
                <a:off x="2140340" y="2972938"/>
                <a:ext cx="1295101" cy="300649"/>
              </a:xfrm>
              <a:prstGeom prst="rect">
                <a:avLst/>
              </a:prstGeom>
              <a:noFill/>
            </p:spPr>
            <p:txBody>
              <a:bodyPr wrap="none" rtlCol="0">
                <a:spAutoFit/>
              </a:bodyPr>
              <a:lstStyle/>
              <a:p>
                <a:pPr algn="l"/>
                <a:r>
                  <a:rPr lang="zh-CN" altLang="en-US" sz="2000" dirty="0">
                    <a:solidFill>
                      <a:schemeClr val="bg1">
                        <a:lumMod val="50000"/>
                      </a:schemeClr>
                    </a:solidFill>
                    <a:latin typeface="微软雅黑" panose="020B0503020204020204" pitchFamily="34" charset="-122"/>
                    <a:ea typeface="微软雅黑" panose="020B0503020204020204" pitchFamily="34" charset="-122"/>
                  </a:rPr>
                  <a:t>点击添加标题</a:t>
                </a:r>
                <a:endParaRPr lang="en-US" altLang="zh-CN" sz="20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96" name="矩形 9"/>
              <p:cNvSpPr/>
              <p:nvPr/>
            </p:nvSpPr>
            <p:spPr>
              <a:xfrm>
                <a:off x="1403425" y="3313606"/>
                <a:ext cx="1987663" cy="504454"/>
              </a:xfrm>
              <a:prstGeom prst="rect">
                <a:avLst/>
              </a:prstGeom>
            </p:spPr>
            <p:txBody>
              <a:bodyPr wrap="square">
                <a:spAutoFit/>
              </a:bodyPr>
              <a:lstStyle/>
              <a:p>
                <a:pPr algn="just">
                  <a:lnSpc>
                    <a:spcPct val="114000"/>
                  </a:lnSpc>
                </a:pPr>
                <a:r>
                  <a:rPr lang="zh-CN" altLang="en-US" sz="1100" dirty="0">
                    <a:solidFill>
                      <a:schemeClr val="bg1">
                        <a:lumMod val="50000"/>
                      </a:schemeClr>
                    </a:solidFill>
                    <a:latin typeface="微软雅黑" panose="020B0503020204020204" pitchFamily="34" charset="-122"/>
                    <a:ea typeface="微软雅黑" panose="020B0503020204020204" pitchFamily="34" charset="-122"/>
                  </a:rPr>
                  <a:t>轻点此处输入文字内容，</a:t>
                </a:r>
                <a:r>
                  <a:rPr lang="en-US" altLang="zh-CN" sz="1100" dirty="0">
                    <a:solidFill>
                      <a:schemeClr val="bg1">
                        <a:lumMod val="50000"/>
                      </a:schemeClr>
                    </a:solidFill>
                    <a:latin typeface="微软雅黑" panose="020B0503020204020204" pitchFamily="34" charset="-122"/>
                    <a:ea typeface="微软雅黑" panose="020B0503020204020204" pitchFamily="34" charset="-122"/>
                  </a:rPr>
                  <a:t>PPT</a:t>
                </a:r>
                <a:r>
                  <a:rPr lang="zh-CN" altLang="en-US" sz="1100" dirty="0">
                    <a:solidFill>
                      <a:schemeClr val="bg1">
                        <a:lumMod val="50000"/>
                      </a:schemeClr>
                    </a:solidFill>
                    <a:latin typeface="微软雅黑" panose="020B0503020204020204" pitchFamily="34" charset="-122"/>
                    <a:ea typeface="微软雅黑" panose="020B0503020204020204" pitchFamily="34" charset="-122"/>
                  </a:rPr>
                  <a:t>模板所有文字图片都可编辑，数据图表都可以修改颜色大小形状轻点此处输入文字内容</a:t>
                </a:r>
              </a:p>
            </p:txBody>
          </p:sp>
        </p:grpSp>
        <p:grpSp>
          <p:nvGrpSpPr>
            <p:cNvPr id="70" name="Group 81"/>
            <p:cNvGrpSpPr/>
            <p:nvPr/>
          </p:nvGrpSpPr>
          <p:grpSpPr>
            <a:xfrm>
              <a:off x="3625441" y="3869748"/>
              <a:ext cx="1934840" cy="812231"/>
              <a:chOff x="175535" y="2979242"/>
              <a:chExt cx="1934840" cy="812231"/>
            </a:xfrm>
          </p:grpSpPr>
          <p:sp>
            <p:nvSpPr>
              <p:cNvPr id="93" name="文本框 11"/>
              <p:cNvSpPr txBox="1"/>
              <p:nvPr/>
            </p:nvSpPr>
            <p:spPr>
              <a:xfrm>
                <a:off x="237637" y="2979242"/>
                <a:ext cx="1295100" cy="300649"/>
              </a:xfrm>
              <a:prstGeom prst="rect">
                <a:avLst/>
              </a:prstGeom>
              <a:noFill/>
            </p:spPr>
            <p:txBody>
              <a:bodyPr wrap="none" rtlCol="0">
                <a:spAutoFit/>
              </a:bodyPr>
              <a:lstStyle/>
              <a:p>
                <a:pPr algn="l"/>
                <a:r>
                  <a:rPr lang="zh-CN" altLang="en-US" sz="2000" dirty="0">
                    <a:solidFill>
                      <a:schemeClr val="bg1">
                        <a:lumMod val="50000"/>
                      </a:schemeClr>
                    </a:solidFill>
                    <a:latin typeface="微软雅黑" panose="020B0503020204020204" pitchFamily="34" charset="-122"/>
                    <a:ea typeface="微软雅黑" panose="020B0503020204020204" pitchFamily="34" charset="-122"/>
                  </a:rPr>
                  <a:t>点击添加标题</a:t>
                </a:r>
                <a:endParaRPr lang="en-US" altLang="zh-CN" sz="20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94" name="矩形 9"/>
              <p:cNvSpPr/>
              <p:nvPr/>
            </p:nvSpPr>
            <p:spPr>
              <a:xfrm>
                <a:off x="175535" y="3287019"/>
                <a:ext cx="1934840" cy="504454"/>
              </a:xfrm>
              <a:prstGeom prst="rect">
                <a:avLst/>
              </a:prstGeom>
            </p:spPr>
            <p:txBody>
              <a:bodyPr wrap="square">
                <a:spAutoFit/>
              </a:bodyPr>
              <a:lstStyle/>
              <a:p>
                <a:pPr algn="just">
                  <a:lnSpc>
                    <a:spcPct val="114000"/>
                  </a:lnSpc>
                </a:pPr>
                <a:r>
                  <a:rPr lang="zh-CN" altLang="en-US" sz="1100" dirty="0">
                    <a:solidFill>
                      <a:schemeClr val="bg1">
                        <a:lumMod val="50000"/>
                      </a:schemeClr>
                    </a:solidFill>
                    <a:latin typeface="微软雅黑" panose="020B0503020204020204" pitchFamily="34" charset="-122"/>
                    <a:ea typeface="微软雅黑" panose="020B0503020204020204" pitchFamily="34" charset="-122"/>
                  </a:rPr>
                  <a:t>轻点此处输入文字内容，</a:t>
                </a:r>
                <a:r>
                  <a:rPr lang="en-US" altLang="zh-CN" sz="1100" dirty="0">
                    <a:solidFill>
                      <a:schemeClr val="bg1">
                        <a:lumMod val="50000"/>
                      </a:schemeClr>
                    </a:solidFill>
                    <a:latin typeface="微软雅黑" panose="020B0503020204020204" pitchFamily="34" charset="-122"/>
                    <a:ea typeface="微软雅黑" panose="020B0503020204020204" pitchFamily="34" charset="-122"/>
                  </a:rPr>
                  <a:t>PPT</a:t>
                </a:r>
                <a:r>
                  <a:rPr lang="zh-CN" altLang="en-US" sz="1100" dirty="0">
                    <a:solidFill>
                      <a:schemeClr val="bg1">
                        <a:lumMod val="50000"/>
                      </a:schemeClr>
                    </a:solidFill>
                    <a:latin typeface="微软雅黑" panose="020B0503020204020204" pitchFamily="34" charset="-122"/>
                    <a:ea typeface="微软雅黑" panose="020B0503020204020204" pitchFamily="34" charset="-122"/>
                  </a:rPr>
                  <a:t>模板所有文字图片都可编辑，数据图表都可以修改颜色大小形状轻点此处输入文字内容</a:t>
                </a:r>
              </a:p>
            </p:txBody>
          </p:sp>
        </p:grpSp>
        <p:grpSp>
          <p:nvGrpSpPr>
            <p:cNvPr id="71" name="Group 89"/>
            <p:cNvGrpSpPr/>
            <p:nvPr/>
          </p:nvGrpSpPr>
          <p:grpSpPr>
            <a:xfrm>
              <a:off x="3834171" y="1790972"/>
              <a:ext cx="1172247" cy="931969"/>
              <a:chOff x="3834171" y="1790972"/>
              <a:chExt cx="1172247" cy="931969"/>
            </a:xfrm>
          </p:grpSpPr>
          <p:sp>
            <p:nvSpPr>
              <p:cNvPr id="89" name="Freeform 5"/>
              <p:cNvSpPr/>
              <p:nvPr/>
            </p:nvSpPr>
            <p:spPr bwMode="auto">
              <a:xfrm>
                <a:off x="4420294" y="1790972"/>
                <a:ext cx="586124" cy="931969"/>
              </a:xfrm>
              <a:custGeom>
                <a:avLst/>
                <a:gdLst>
                  <a:gd name="T0" fmla="*/ 647 w 647"/>
                  <a:gd name="T1" fmla="*/ 0 h 1043"/>
                  <a:gd name="T2" fmla="*/ 0 w 647"/>
                  <a:gd name="T3" fmla="*/ 290 h 1043"/>
                  <a:gd name="T4" fmla="*/ 0 w 647"/>
                  <a:gd name="T5" fmla="*/ 1043 h 1043"/>
                  <a:gd name="T6" fmla="*/ 647 w 647"/>
                  <a:gd name="T7" fmla="*/ 396 h 1043"/>
                  <a:gd name="T8" fmla="*/ 647 w 647"/>
                  <a:gd name="T9" fmla="*/ 0 h 1043"/>
                </a:gdLst>
                <a:ahLst/>
                <a:cxnLst>
                  <a:cxn ang="0">
                    <a:pos x="T0" y="T1"/>
                  </a:cxn>
                  <a:cxn ang="0">
                    <a:pos x="T2" y="T3"/>
                  </a:cxn>
                  <a:cxn ang="0">
                    <a:pos x="T4" y="T5"/>
                  </a:cxn>
                  <a:cxn ang="0">
                    <a:pos x="T6" y="T7"/>
                  </a:cxn>
                  <a:cxn ang="0">
                    <a:pos x="T8" y="T9"/>
                  </a:cxn>
                </a:cxnLst>
                <a:rect l="0" t="0" r="r" b="b"/>
                <a:pathLst>
                  <a:path w="647" h="1043">
                    <a:moveTo>
                      <a:pt x="647" y="0"/>
                    </a:moveTo>
                    <a:lnTo>
                      <a:pt x="0" y="290"/>
                    </a:lnTo>
                    <a:lnTo>
                      <a:pt x="0" y="1043"/>
                    </a:lnTo>
                    <a:lnTo>
                      <a:pt x="647" y="396"/>
                    </a:lnTo>
                    <a:lnTo>
                      <a:pt x="647" y="0"/>
                    </a:lnTo>
                    <a:close/>
                  </a:path>
                </a:pathLst>
              </a:custGeom>
              <a:solidFill>
                <a:schemeClr val="tx2">
                  <a:lumMod val="50000"/>
                </a:schemeClr>
              </a:solidFill>
              <a:ln>
                <a:noFill/>
              </a:ln>
            </p:spPr>
            <p:txBody>
              <a:bodyPr vert="horz" wrap="square" lIns="68580" tIns="34290" rIns="68580" bIns="34290" numCol="1" anchor="t" anchorCtr="0" compatLnSpc="1"/>
              <a:lstStyle/>
              <a:p>
                <a:endParaRPr lang="zh-CN" altLang="en-US" sz="2800" dirty="0"/>
              </a:p>
            </p:txBody>
          </p:sp>
          <p:sp>
            <p:nvSpPr>
              <p:cNvPr id="90" name="Freeform 7"/>
              <p:cNvSpPr/>
              <p:nvPr/>
            </p:nvSpPr>
            <p:spPr bwMode="auto">
              <a:xfrm>
                <a:off x="3834171" y="1790972"/>
                <a:ext cx="586124" cy="931969"/>
              </a:xfrm>
              <a:custGeom>
                <a:avLst/>
                <a:gdLst>
                  <a:gd name="T0" fmla="*/ 0 w 647"/>
                  <a:gd name="T1" fmla="*/ 0 h 1043"/>
                  <a:gd name="T2" fmla="*/ 647 w 647"/>
                  <a:gd name="T3" fmla="*/ 290 h 1043"/>
                  <a:gd name="T4" fmla="*/ 647 w 647"/>
                  <a:gd name="T5" fmla="*/ 1043 h 1043"/>
                  <a:gd name="T6" fmla="*/ 0 w 647"/>
                  <a:gd name="T7" fmla="*/ 396 h 1043"/>
                  <a:gd name="T8" fmla="*/ 0 w 647"/>
                  <a:gd name="T9" fmla="*/ 0 h 1043"/>
                </a:gdLst>
                <a:ahLst/>
                <a:cxnLst>
                  <a:cxn ang="0">
                    <a:pos x="T0" y="T1"/>
                  </a:cxn>
                  <a:cxn ang="0">
                    <a:pos x="T2" y="T3"/>
                  </a:cxn>
                  <a:cxn ang="0">
                    <a:pos x="T4" y="T5"/>
                  </a:cxn>
                  <a:cxn ang="0">
                    <a:pos x="T6" y="T7"/>
                  </a:cxn>
                  <a:cxn ang="0">
                    <a:pos x="T8" y="T9"/>
                  </a:cxn>
                </a:cxnLst>
                <a:rect l="0" t="0" r="r" b="b"/>
                <a:pathLst>
                  <a:path w="647" h="1043">
                    <a:moveTo>
                      <a:pt x="0" y="0"/>
                    </a:moveTo>
                    <a:lnTo>
                      <a:pt x="647" y="290"/>
                    </a:lnTo>
                    <a:lnTo>
                      <a:pt x="647" y="1043"/>
                    </a:lnTo>
                    <a:lnTo>
                      <a:pt x="0" y="396"/>
                    </a:lnTo>
                    <a:lnTo>
                      <a:pt x="0" y="0"/>
                    </a:lnTo>
                    <a:close/>
                  </a:path>
                </a:pathLst>
              </a:custGeom>
              <a:solidFill>
                <a:schemeClr val="tx2">
                  <a:lumMod val="50000"/>
                </a:schemeClr>
              </a:solidFill>
              <a:ln>
                <a:noFill/>
              </a:ln>
            </p:spPr>
            <p:txBody>
              <a:bodyPr vert="horz" wrap="square" lIns="68580" tIns="34290" rIns="68580" bIns="34290" numCol="1" anchor="t" anchorCtr="0" compatLnSpc="1"/>
              <a:lstStyle/>
              <a:p>
                <a:endParaRPr lang="zh-CN" altLang="en-US" sz="2800"/>
              </a:p>
            </p:txBody>
          </p:sp>
          <p:sp>
            <p:nvSpPr>
              <p:cNvPr id="91" name="Freeform 34"/>
              <p:cNvSpPr>
                <a:spLocks noEditPoints="1"/>
              </p:cNvSpPr>
              <p:nvPr/>
            </p:nvSpPr>
            <p:spPr bwMode="auto">
              <a:xfrm>
                <a:off x="4033471" y="2057249"/>
                <a:ext cx="313445" cy="281467"/>
              </a:xfrm>
              <a:custGeom>
                <a:avLst/>
                <a:gdLst>
                  <a:gd name="T0" fmla="*/ 23 w 124"/>
                  <a:gd name="T1" fmla="*/ 38 h 113"/>
                  <a:gd name="T2" fmla="*/ 0 w 124"/>
                  <a:gd name="T3" fmla="*/ 66 h 113"/>
                  <a:gd name="T4" fmla="*/ 47 w 124"/>
                  <a:gd name="T5" fmla="*/ 98 h 113"/>
                  <a:gd name="T6" fmla="*/ 61 w 124"/>
                  <a:gd name="T7" fmla="*/ 96 h 113"/>
                  <a:gd name="T8" fmla="*/ 78 w 124"/>
                  <a:gd name="T9" fmla="*/ 113 h 113"/>
                  <a:gd name="T10" fmla="*/ 74 w 124"/>
                  <a:gd name="T11" fmla="*/ 92 h 113"/>
                  <a:gd name="T12" fmla="*/ 93 w 124"/>
                  <a:gd name="T13" fmla="*/ 71 h 113"/>
                  <a:gd name="T14" fmla="*/ 74 w 124"/>
                  <a:gd name="T15" fmla="*/ 74 h 113"/>
                  <a:gd name="T16" fmla="*/ 61 w 124"/>
                  <a:gd name="T17" fmla="*/ 73 h 113"/>
                  <a:gd name="T18" fmla="*/ 43 w 124"/>
                  <a:gd name="T19" fmla="*/ 85 h 113"/>
                  <a:gd name="T20" fmla="*/ 43 w 124"/>
                  <a:gd name="T21" fmla="*/ 66 h 113"/>
                  <a:gd name="T22" fmla="*/ 23 w 124"/>
                  <a:gd name="T23" fmla="*/ 38 h 113"/>
                  <a:gd name="T24" fmla="*/ 77 w 124"/>
                  <a:gd name="T25" fmla="*/ 0 h 113"/>
                  <a:gd name="T26" fmla="*/ 30 w 124"/>
                  <a:gd name="T27" fmla="*/ 33 h 113"/>
                  <a:gd name="T28" fmla="*/ 50 w 124"/>
                  <a:gd name="T29" fmla="*/ 59 h 113"/>
                  <a:gd name="T30" fmla="*/ 50 w 124"/>
                  <a:gd name="T31" fmla="*/ 72 h 113"/>
                  <a:gd name="T32" fmla="*/ 63 w 124"/>
                  <a:gd name="T33" fmla="*/ 64 h 113"/>
                  <a:gd name="T34" fmla="*/ 77 w 124"/>
                  <a:gd name="T35" fmla="*/ 65 h 113"/>
                  <a:gd name="T36" fmla="*/ 124 w 124"/>
                  <a:gd name="T37" fmla="*/ 33 h 113"/>
                  <a:gd name="T38" fmla="*/ 77 w 124"/>
                  <a:gd name="T39"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4" h="113">
                    <a:moveTo>
                      <a:pt x="23" y="38"/>
                    </a:moveTo>
                    <a:cubicBezTo>
                      <a:pt x="9" y="43"/>
                      <a:pt x="0" y="54"/>
                      <a:pt x="0" y="66"/>
                    </a:cubicBezTo>
                    <a:cubicBezTo>
                      <a:pt x="0" y="83"/>
                      <a:pt x="21" y="98"/>
                      <a:pt x="47" y="98"/>
                    </a:cubicBezTo>
                    <a:cubicBezTo>
                      <a:pt x="52" y="98"/>
                      <a:pt x="57" y="97"/>
                      <a:pt x="61" y="96"/>
                    </a:cubicBezTo>
                    <a:cubicBezTo>
                      <a:pt x="78" y="113"/>
                      <a:pt x="78" y="113"/>
                      <a:pt x="78" y="113"/>
                    </a:cubicBezTo>
                    <a:cubicBezTo>
                      <a:pt x="74" y="92"/>
                      <a:pt x="74" y="92"/>
                      <a:pt x="74" y="92"/>
                    </a:cubicBezTo>
                    <a:cubicBezTo>
                      <a:pt x="84" y="87"/>
                      <a:pt x="91" y="80"/>
                      <a:pt x="93" y="71"/>
                    </a:cubicBezTo>
                    <a:cubicBezTo>
                      <a:pt x="87" y="73"/>
                      <a:pt x="81" y="74"/>
                      <a:pt x="74" y="74"/>
                    </a:cubicBezTo>
                    <a:cubicBezTo>
                      <a:pt x="70" y="74"/>
                      <a:pt x="65" y="74"/>
                      <a:pt x="61" y="73"/>
                    </a:cubicBezTo>
                    <a:cubicBezTo>
                      <a:pt x="59" y="74"/>
                      <a:pt x="43" y="85"/>
                      <a:pt x="43" y="85"/>
                    </a:cubicBezTo>
                    <a:cubicBezTo>
                      <a:pt x="43" y="85"/>
                      <a:pt x="43" y="70"/>
                      <a:pt x="43" y="66"/>
                    </a:cubicBezTo>
                    <a:cubicBezTo>
                      <a:pt x="31" y="60"/>
                      <a:pt x="23" y="49"/>
                      <a:pt x="23" y="38"/>
                    </a:cubicBezTo>
                    <a:moveTo>
                      <a:pt x="77" y="0"/>
                    </a:moveTo>
                    <a:cubicBezTo>
                      <a:pt x="51" y="0"/>
                      <a:pt x="30" y="15"/>
                      <a:pt x="30" y="33"/>
                    </a:cubicBezTo>
                    <a:cubicBezTo>
                      <a:pt x="30" y="44"/>
                      <a:pt x="38" y="53"/>
                      <a:pt x="50" y="59"/>
                    </a:cubicBezTo>
                    <a:cubicBezTo>
                      <a:pt x="50" y="72"/>
                      <a:pt x="50" y="72"/>
                      <a:pt x="50" y="72"/>
                    </a:cubicBezTo>
                    <a:cubicBezTo>
                      <a:pt x="63" y="64"/>
                      <a:pt x="63" y="64"/>
                      <a:pt x="63" y="64"/>
                    </a:cubicBezTo>
                    <a:cubicBezTo>
                      <a:pt x="67" y="65"/>
                      <a:pt x="72" y="65"/>
                      <a:pt x="77" y="65"/>
                    </a:cubicBezTo>
                    <a:cubicBezTo>
                      <a:pt x="103" y="65"/>
                      <a:pt x="124" y="51"/>
                      <a:pt x="124" y="33"/>
                    </a:cubicBezTo>
                    <a:cubicBezTo>
                      <a:pt x="124" y="15"/>
                      <a:pt x="103" y="0"/>
                      <a:pt x="77" y="0"/>
                    </a:cubicBezTo>
                  </a:path>
                </a:pathLst>
              </a:custGeom>
              <a:solidFill>
                <a:schemeClr val="bg1"/>
              </a:solidFill>
              <a:ln>
                <a:noFill/>
              </a:ln>
            </p:spPr>
            <p:txBody>
              <a:bodyPr vert="horz" wrap="square" lIns="68580" tIns="34290" rIns="68580" bIns="34290" numCol="1" anchor="t" anchorCtr="0" compatLnSpc="1"/>
              <a:lstStyle/>
              <a:p>
                <a:endParaRPr lang="zh-CN" altLang="en-US" sz="2800"/>
              </a:p>
            </p:txBody>
          </p:sp>
          <p:sp>
            <p:nvSpPr>
              <p:cNvPr id="92" name="TextBox 35"/>
              <p:cNvSpPr txBox="1"/>
              <p:nvPr/>
            </p:nvSpPr>
            <p:spPr>
              <a:xfrm>
                <a:off x="4505771" y="2053960"/>
                <a:ext cx="353165" cy="277522"/>
              </a:xfrm>
              <a:prstGeom prst="rect">
                <a:avLst/>
              </a:prstGeom>
              <a:noFill/>
            </p:spPr>
            <p:txBody>
              <a:bodyPr wrap="none" rtlCol="0">
                <a:spAutoFit/>
              </a:bodyPr>
              <a:lstStyle/>
              <a:p>
                <a:r>
                  <a:rPr lang="en-US" b="1" dirty="0">
                    <a:solidFill>
                      <a:schemeClr val="bg1"/>
                    </a:solidFill>
                    <a:latin typeface="微软雅黑" panose="020B0503020204020204" pitchFamily="34" charset="-122"/>
                    <a:ea typeface="微软雅黑" panose="020B0503020204020204" pitchFamily="34" charset="-122"/>
                  </a:rPr>
                  <a:t>01</a:t>
                </a:r>
              </a:p>
            </p:txBody>
          </p:sp>
        </p:grpSp>
        <p:grpSp>
          <p:nvGrpSpPr>
            <p:cNvPr id="72" name="Group 93"/>
            <p:cNvGrpSpPr/>
            <p:nvPr/>
          </p:nvGrpSpPr>
          <p:grpSpPr>
            <a:xfrm>
              <a:off x="3397082" y="2228084"/>
              <a:ext cx="948902" cy="1158930"/>
              <a:chOff x="3397082" y="2228084"/>
              <a:chExt cx="948902" cy="1158930"/>
            </a:xfrm>
          </p:grpSpPr>
          <p:sp>
            <p:nvSpPr>
              <p:cNvPr id="83" name="Freeform 19"/>
              <p:cNvSpPr/>
              <p:nvPr/>
            </p:nvSpPr>
            <p:spPr bwMode="auto">
              <a:xfrm>
                <a:off x="3397082" y="2802771"/>
                <a:ext cx="942147" cy="578125"/>
              </a:xfrm>
              <a:custGeom>
                <a:avLst/>
                <a:gdLst>
                  <a:gd name="T0" fmla="*/ 0 w 1040"/>
                  <a:gd name="T1" fmla="*/ 647 h 647"/>
                  <a:gd name="T2" fmla="*/ 287 w 1040"/>
                  <a:gd name="T3" fmla="*/ 0 h 647"/>
                  <a:gd name="T4" fmla="*/ 1040 w 1040"/>
                  <a:gd name="T5" fmla="*/ 0 h 647"/>
                  <a:gd name="T6" fmla="*/ 393 w 1040"/>
                  <a:gd name="T7" fmla="*/ 647 h 647"/>
                  <a:gd name="T8" fmla="*/ 0 w 1040"/>
                  <a:gd name="T9" fmla="*/ 647 h 647"/>
                </a:gdLst>
                <a:ahLst/>
                <a:cxnLst>
                  <a:cxn ang="0">
                    <a:pos x="T0" y="T1"/>
                  </a:cxn>
                  <a:cxn ang="0">
                    <a:pos x="T2" y="T3"/>
                  </a:cxn>
                  <a:cxn ang="0">
                    <a:pos x="T4" y="T5"/>
                  </a:cxn>
                  <a:cxn ang="0">
                    <a:pos x="T6" y="T7"/>
                  </a:cxn>
                  <a:cxn ang="0">
                    <a:pos x="T8" y="T9"/>
                  </a:cxn>
                </a:cxnLst>
                <a:rect l="0" t="0" r="r" b="b"/>
                <a:pathLst>
                  <a:path w="1040" h="647">
                    <a:moveTo>
                      <a:pt x="0" y="647"/>
                    </a:moveTo>
                    <a:lnTo>
                      <a:pt x="287" y="0"/>
                    </a:lnTo>
                    <a:lnTo>
                      <a:pt x="1040" y="0"/>
                    </a:lnTo>
                    <a:lnTo>
                      <a:pt x="393" y="647"/>
                    </a:lnTo>
                    <a:lnTo>
                      <a:pt x="0" y="647"/>
                    </a:lnTo>
                    <a:close/>
                  </a:path>
                </a:pathLst>
              </a:custGeom>
              <a:solidFill>
                <a:schemeClr val="tx2">
                  <a:lumMod val="50000"/>
                </a:schemeClr>
              </a:solidFill>
              <a:ln>
                <a:noFill/>
              </a:ln>
            </p:spPr>
            <p:txBody>
              <a:bodyPr vert="horz" wrap="square" lIns="68580" tIns="34290" rIns="68580" bIns="34290" numCol="1" anchor="t" anchorCtr="0" compatLnSpc="1"/>
              <a:lstStyle/>
              <a:p>
                <a:endParaRPr lang="zh-CN" altLang="en-US" sz="2800"/>
              </a:p>
            </p:txBody>
          </p:sp>
          <p:grpSp>
            <p:nvGrpSpPr>
              <p:cNvPr id="84" name="Group 90"/>
              <p:cNvGrpSpPr/>
              <p:nvPr/>
            </p:nvGrpSpPr>
            <p:grpSpPr>
              <a:xfrm>
                <a:off x="3403837" y="2228084"/>
                <a:ext cx="942147" cy="1158930"/>
                <a:chOff x="3387557" y="2231490"/>
                <a:chExt cx="942147" cy="1158930"/>
              </a:xfrm>
            </p:grpSpPr>
            <p:sp>
              <p:nvSpPr>
                <p:cNvPr id="85" name="Freeform 18"/>
                <p:cNvSpPr/>
                <p:nvPr/>
              </p:nvSpPr>
              <p:spPr bwMode="auto">
                <a:xfrm>
                  <a:off x="3387557" y="2231490"/>
                  <a:ext cx="942147" cy="580805"/>
                </a:xfrm>
                <a:custGeom>
                  <a:avLst/>
                  <a:gdLst>
                    <a:gd name="T0" fmla="*/ 0 w 1040"/>
                    <a:gd name="T1" fmla="*/ 0 h 650"/>
                    <a:gd name="T2" fmla="*/ 287 w 1040"/>
                    <a:gd name="T3" fmla="*/ 650 h 650"/>
                    <a:gd name="T4" fmla="*/ 1040 w 1040"/>
                    <a:gd name="T5" fmla="*/ 650 h 650"/>
                    <a:gd name="T6" fmla="*/ 393 w 1040"/>
                    <a:gd name="T7" fmla="*/ 0 h 650"/>
                    <a:gd name="T8" fmla="*/ 0 w 1040"/>
                    <a:gd name="T9" fmla="*/ 0 h 650"/>
                  </a:gdLst>
                  <a:ahLst/>
                  <a:cxnLst>
                    <a:cxn ang="0">
                      <a:pos x="T0" y="T1"/>
                    </a:cxn>
                    <a:cxn ang="0">
                      <a:pos x="T2" y="T3"/>
                    </a:cxn>
                    <a:cxn ang="0">
                      <a:pos x="T4" y="T5"/>
                    </a:cxn>
                    <a:cxn ang="0">
                      <a:pos x="T6" y="T7"/>
                    </a:cxn>
                    <a:cxn ang="0">
                      <a:pos x="T8" y="T9"/>
                    </a:cxn>
                  </a:cxnLst>
                  <a:rect l="0" t="0" r="r" b="b"/>
                  <a:pathLst>
                    <a:path w="1040" h="650">
                      <a:moveTo>
                        <a:pt x="0" y="0"/>
                      </a:moveTo>
                      <a:lnTo>
                        <a:pt x="287" y="650"/>
                      </a:lnTo>
                      <a:lnTo>
                        <a:pt x="1040" y="650"/>
                      </a:lnTo>
                      <a:lnTo>
                        <a:pt x="393" y="0"/>
                      </a:lnTo>
                      <a:lnTo>
                        <a:pt x="0" y="0"/>
                      </a:lnTo>
                    </a:path>
                  </a:pathLst>
                </a:custGeom>
                <a:solidFill>
                  <a:schemeClr val="tx2">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2800"/>
                </a:p>
              </p:txBody>
            </p:sp>
            <p:sp>
              <p:nvSpPr>
                <p:cNvPr id="86" name="Freeform 32"/>
                <p:cNvSpPr/>
                <p:nvPr/>
              </p:nvSpPr>
              <p:spPr bwMode="auto">
                <a:xfrm>
                  <a:off x="3458218" y="2834634"/>
                  <a:ext cx="847932" cy="555786"/>
                </a:xfrm>
                <a:custGeom>
                  <a:avLst/>
                  <a:gdLst>
                    <a:gd name="T0" fmla="*/ 936 w 936"/>
                    <a:gd name="T1" fmla="*/ 0 h 622"/>
                    <a:gd name="T2" fmla="*/ 315 w 936"/>
                    <a:gd name="T3" fmla="*/ 622 h 622"/>
                    <a:gd name="T4" fmla="*/ 0 w 936"/>
                    <a:gd name="T5" fmla="*/ 622 h 622"/>
                    <a:gd name="T6" fmla="*/ 315 w 936"/>
                    <a:gd name="T7" fmla="*/ 622 h 622"/>
                    <a:gd name="T8" fmla="*/ 936 w 936"/>
                    <a:gd name="T9" fmla="*/ 0 h 622"/>
                    <a:gd name="T10" fmla="*/ 936 w 936"/>
                    <a:gd name="T11" fmla="*/ 0 h 622"/>
                  </a:gdLst>
                  <a:ahLst/>
                  <a:cxnLst>
                    <a:cxn ang="0">
                      <a:pos x="T0" y="T1"/>
                    </a:cxn>
                    <a:cxn ang="0">
                      <a:pos x="T2" y="T3"/>
                    </a:cxn>
                    <a:cxn ang="0">
                      <a:pos x="T4" y="T5"/>
                    </a:cxn>
                    <a:cxn ang="0">
                      <a:pos x="T6" y="T7"/>
                    </a:cxn>
                    <a:cxn ang="0">
                      <a:pos x="T8" y="T9"/>
                    </a:cxn>
                    <a:cxn ang="0">
                      <a:pos x="T10" y="T11"/>
                    </a:cxn>
                  </a:cxnLst>
                  <a:rect l="0" t="0" r="r" b="b"/>
                  <a:pathLst>
                    <a:path w="936" h="622">
                      <a:moveTo>
                        <a:pt x="936" y="0"/>
                      </a:moveTo>
                      <a:lnTo>
                        <a:pt x="315" y="622"/>
                      </a:lnTo>
                      <a:lnTo>
                        <a:pt x="0" y="622"/>
                      </a:lnTo>
                      <a:lnTo>
                        <a:pt x="315" y="622"/>
                      </a:lnTo>
                      <a:lnTo>
                        <a:pt x="936" y="0"/>
                      </a:lnTo>
                      <a:lnTo>
                        <a:pt x="936" y="0"/>
                      </a:ln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2800"/>
                </a:p>
              </p:txBody>
            </p:sp>
            <p:sp>
              <p:nvSpPr>
                <p:cNvPr id="87" name="Freeform 33"/>
                <p:cNvSpPr>
                  <a:spLocks noEditPoints="1"/>
                </p:cNvSpPr>
                <p:nvPr/>
              </p:nvSpPr>
              <p:spPr bwMode="auto">
                <a:xfrm>
                  <a:off x="3722743" y="2463811"/>
                  <a:ext cx="265432" cy="296658"/>
                </a:xfrm>
                <a:custGeom>
                  <a:avLst/>
                  <a:gdLst>
                    <a:gd name="T0" fmla="*/ 54 w 105"/>
                    <a:gd name="T1" fmla="*/ 33 h 119"/>
                    <a:gd name="T2" fmla="*/ 51 w 105"/>
                    <a:gd name="T3" fmla="*/ 33 h 119"/>
                    <a:gd name="T4" fmla="*/ 51 w 105"/>
                    <a:gd name="T5" fmla="*/ 66 h 119"/>
                    <a:gd name="T6" fmla="*/ 49 w 105"/>
                    <a:gd name="T7" fmla="*/ 69 h 119"/>
                    <a:gd name="T8" fmla="*/ 50 w 105"/>
                    <a:gd name="T9" fmla="*/ 71 h 119"/>
                    <a:gd name="T10" fmla="*/ 51 w 105"/>
                    <a:gd name="T11" fmla="*/ 70 h 119"/>
                    <a:gd name="T12" fmla="*/ 51 w 105"/>
                    <a:gd name="T13" fmla="*/ 73 h 119"/>
                    <a:gd name="T14" fmla="*/ 54 w 105"/>
                    <a:gd name="T15" fmla="*/ 73 h 119"/>
                    <a:gd name="T16" fmla="*/ 54 w 105"/>
                    <a:gd name="T17" fmla="*/ 67 h 119"/>
                    <a:gd name="T18" fmla="*/ 72 w 105"/>
                    <a:gd name="T19" fmla="*/ 49 h 119"/>
                    <a:gd name="T20" fmla="*/ 71 w 105"/>
                    <a:gd name="T21" fmla="*/ 47 h 119"/>
                    <a:gd name="T22" fmla="*/ 54 w 105"/>
                    <a:gd name="T23" fmla="*/ 64 h 119"/>
                    <a:gd name="T24" fmla="*/ 54 w 105"/>
                    <a:gd name="T25" fmla="*/ 33 h 119"/>
                    <a:gd name="T26" fmla="*/ 51 w 105"/>
                    <a:gd name="T27" fmla="*/ 31 h 119"/>
                    <a:gd name="T28" fmla="*/ 54 w 105"/>
                    <a:gd name="T29" fmla="*/ 31 h 119"/>
                    <a:gd name="T30" fmla="*/ 54 w 105"/>
                    <a:gd name="T31" fmla="*/ 21 h 119"/>
                    <a:gd name="T32" fmla="*/ 84 w 105"/>
                    <a:gd name="T33" fmla="*/ 34 h 119"/>
                    <a:gd name="T34" fmla="*/ 77 w 105"/>
                    <a:gd name="T35" fmla="*/ 40 h 119"/>
                    <a:gd name="T36" fmla="*/ 79 w 105"/>
                    <a:gd name="T37" fmla="*/ 42 h 119"/>
                    <a:gd name="T38" fmla="*/ 86 w 105"/>
                    <a:gd name="T39" fmla="*/ 35 h 119"/>
                    <a:gd name="T40" fmla="*/ 98 w 105"/>
                    <a:gd name="T41" fmla="*/ 65 h 119"/>
                    <a:gd name="T42" fmla="*/ 89 w 105"/>
                    <a:gd name="T43" fmla="*/ 65 h 119"/>
                    <a:gd name="T44" fmla="*/ 89 w 105"/>
                    <a:gd name="T45" fmla="*/ 68 h 119"/>
                    <a:gd name="T46" fmla="*/ 98 w 105"/>
                    <a:gd name="T47" fmla="*/ 68 h 119"/>
                    <a:gd name="T48" fmla="*/ 86 w 105"/>
                    <a:gd name="T49" fmla="*/ 98 h 119"/>
                    <a:gd name="T50" fmla="*/ 79 w 105"/>
                    <a:gd name="T51" fmla="*/ 91 h 119"/>
                    <a:gd name="T52" fmla="*/ 77 w 105"/>
                    <a:gd name="T53" fmla="*/ 93 h 119"/>
                    <a:gd name="T54" fmla="*/ 84 w 105"/>
                    <a:gd name="T55" fmla="*/ 100 h 119"/>
                    <a:gd name="T56" fmla="*/ 54 w 105"/>
                    <a:gd name="T57" fmla="*/ 112 h 119"/>
                    <a:gd name="T58" fmla="*/ 54 w 105"/>
                    <a:gd name="T59" fmla="*/ 103 h 119"/>
                    <a:gd name="T60" fmla="*/ 51 w 105"/>
                    <a:gd name="T61" fmla="*/ 103 h 119"/>
                    <a:gd name="T62" fmla="*/ 51 w 105"/>
                    <a:gd name="T63" fmla="*/ 112 h 119"/>
                    <a:gd name="T64" fmla="*/ 21 w 105"/>
                    <a:gd name="T65" fmla="*/ 100 h 119"/>
                    <a:gd name="T66" fmla="*/ 28 w 105"/>
                    <a:gd name="T67" fmla="*/ 93 h 119"/>
                    <a:gd name="T68" fmla="*/ 26 w 105"/>
                    <a:gd name="T69" fmla="*/ 91 h 119"/>
                    <a:gd name="T70" fmla="*/ 20 w 105"/>
                    <a:gd name="T71" fmla="*/ 98 h 119"/>
                    <a:gd name="T72" fmla="*/ 7 w 105"/>
                    <a:gd name="T73" fmla="*/ 68 h 119"/>
                    <a:gd name="T74" fmla="*/ 17 w 105"/>
                    <a:gd name="T75" fmla="*/ 68 h 119"/>
                    <a:gd name="T76" fmla="*/ 17 w 105"/>
                    <a:gd name="T77" fmla="*/ 65 h 119"/>
                    <a:gd name="T78" fmla="*/ 7 w 105"/>
                    <a:gd name="T79" fmla="*/ 65 h 119"/>
                    <a:gd name="T80" fmla="*/ 20 w 105"/>
                    <a:gd name="T81" fmla="*/ 35 h 119"/>
                    <a:gd name="T82" fmla="*/ 26 w 105"/>
                    <a:gd name="T83" fmla="*/ 42 h 119"/>
                    <a:gd name="T84" fmla="*/ 28 w 105"/>
                    <a:gd name="T85" fmla="*/ 40 h 119"/>
                    <a:gd name="T86" fmla="*/ 21 w 105"/>
                    <a:gd name="T87" fmla="*/ 34 h 119"/>
                    <a:gd name="T88" fmla="*/ 51 w 105"/>
                    <a:gd name="T89" fmla="*/ 21 h 119"/>
                    <a:gd name="T90" fmla="*/ 51 w 105"/>
                    <a:gd name="T91" fmla="*/ 31 h 119"/>
                    <a:gd name="T92" fmla="*/ 65 w 105"/>
                    <a:gd name="T93" fmla="*/ 0 h 119"/>
                    <a:gd name="T94" fmla="*/ 40 w 105"/>
                    <a:gd name="T95" fmla="*/ 0 h 119"/>
                    <a:gd name="T96" fmla="*/ 40 w 105"/>
                    <a:gd name="T97" fmla="*/ 10 h 119"/>
                    <a:gd name="T98" fmla="*/ 50 w 105"/>
                    <a:gd name="T99" fmla="*/ 10 h 119"/>
                    <a:gd name="T100" fmla="*/ 50 w 105"/>
                    <a:gd name="T101" fmla="*/ 14 h 119"/>
                    <a:gd name="T102" fmla="*/ 0 w 105"/>
                    <a:gd name="T103" fmla="*/ 67 h 119"/>
                    <a:gd name="T104" fmla="*/ 53 w 105"/>
                    <a:gd name="T105" fmla="*/ 119 h 119"/>
                    <a:gd name="T106" fmla="*/ 105 w 105"/>
                    <a:gd name="T107" fmla="*/ 67 h 119"/>
                    <a:gd name="T108" fmla="*/ 56 w 105"/>
                    <a:gd name="T109" fmla="*/ 14 h 119"/>
                    <a:gd name="T110" fmla="*/ 56 w 105"/>
                    <a:gd name="T111" fmla="*/ 10 h 119"/>
                    <a:gd name="T112" fmla="*/ 65 w 105"/>
                    <a:gd name="T113" fmla="*/ 10 h 119"/>
                    <a:gd name="T114" fmla="*/ 65 w 105"/>
                    <a:gd name="T115"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5" h="119">
                      <a:moveTo>
                        <a:pt x="54" y="33"/>
                      </a:moveTo>
                      <a:cubicBezTo>
                        <a:pt x="51" y="33"/>
                        <a:pt x="51" y="33"/>
                        <a:pt x="51" y="33"/>
                      </a:cubicBezTo>
                      <a:cubicBezTo>
                        <a:pt x="51" y="66"/>
                        <a:pt x="51" y="66"/>
                        <a:pt x="51" y="66"/>
                      </a:cubicBezTo>
                      <a:cubicBezTo>
                        <a:pt x="49" y="69"/>
                        <a:pt x="49" y="69"/>
                        <a:pt x="49" y="69"/>
                      </a:cubicBezTo>
                      <a:cubicBezTo>
                        <a:pt x="50" y="71"/>
                        <a:pt x="50" y="71"/>
                        <a:pt x="50" y="71"/>
                      </a:cubicBezTo>
                      <a:cubicBezTo>
                        <a:pt x="51" y="70"/>
                        <a:pt x="51" y="70"/>
                        <a:pt x="51" y="70"/>
                      </a:cubicBezTo>
                      <a:cubicBezTo>
                        <a:pt x="51" y="73"/>
                        <a:pt x="51" y="73"/>
                        <a:pt x="51" y="73"/>
                      </a:cubicBezTo>
                      <a:cubicBezTo>
                        <a:pt x="54" y="73"/>
                        <a:pt x="54" y="73"/>
                        <a:pt x="54" y="73"/>
                      </a:cubicBezTo>
                      <a:cubicBezTo>
                        <a:pt x="54" y="67"/>
                        <a:pt x="54" y="67"/>
                        <a:pt x="54" y="67"/>
                      </a:cubicBezTo>
                      <a:cubicBezTo>
                        <a:pt x="72" y="49"/>
                        <a:pt x="72" y="49"/>
                        <a:pt x="72" y="49"/>
                      </a:cubicBezTo>
                      <a:cubicBezTo>
                        <a:pt x="71" y="47"/>
                        <a:pt x="71" y="47"/>
                        <a:pt x="71" y="47"/>
                      </a:cubicBezTo>
                      <a:cubicBezTo>
                        <a:pt x="54" y="64"/>
                        <a:pt x="54" y="64"/>
                        <a:pt x="54" y="64"/>
                      </a:cubicBezTo>
                      <a:cubicBezTo>
                        <a:pt x="54" y="33"/>
                        <a:pt x="54" y="33"/>
                        <a:pt x="54" y="33"/>
                      </a:cubicBezTo>
                      <a:moveTo>
                        <a:pt x="51" y="31"/>
                      </a:moveTo>
                      <a:cubicBezTo>
                        <a:pt x="54" y="31"/>
                        <a:pt x="54" y="31"/>
                        <a:pt x="54" y="31"/>
                      </a:cubicBezTo>
                      <a:cubicBezTo>
                        <a:pt x="54" y="21"/>
                        <a:pt x="54" y="21"/>
                        <a:pt x="54" y="21"/>
                      </a:cubicBezTo>
                      <a:cubicBezTo>
                        <a:pt x="66" y="21"/>
                        <a:pt x="76" y="26"/>
                        <a:pt x="84" y="34"/>
                      </a:cubicBezTo>
                      <a:cubicBezTo>
                        <a:pt x="77" y="40"/>
                        <a:pt x="77" y="40"/>
                        <a:pt x="77" y="40"/>
                      </a:cubicBezTo>
                      <a:cubicBezTo>
                        <a:pt x="79" y="42"/>
                        <a:pt x="79" y="42"/>
                        <a:pt x="79" y="42"/>
                      </a:cubicBezTo>
                      <a:cubicBezTo>
                        <a:pt x="86" y="35"/>
                        <a:pt x="86" y="35"/>
                        <a:pt x="86" y="35"/>
                      </a:cubicBezTo>
                      <a:cubicBezTo>
                        <a:pt x="93" y="43"/>
                        <a:pt x="98" y="54"/>
                        <a:pt x="98" y="65"/>
                      </a:cubicBezTo>
                      <a:cubicBezTo>
                        <a:pt x="89" y="65"/>
                        <a:pt x="89" y="65"/>
                        <a:pt x="89" y="65"/>
                      </a:cubicBezTo>
                      <a:cubicBezTo>
                        <a:pt x="89" y="68"/>
                        <a:pt x="89" y="68"/>
                        <a:pt x="89" y="68"/>
                      </a:cubicBezTo>
                      <a:cubicBezTo>
                        <a:pt x="98" y="68"/>
                        <a:pt x="98" y="68"/>
                        <a:pt x="98" y="68"/>
                      </a:cubicBezTo>
                      <a:cubicBezTo>
                        <a:pt x="98" y="79"/>
                        <a:pt x="93" y="90"/>
                        <a:pt x="86" y="98"/>
                      </a:cubicBezTo>
                      <a:cubicBezTo>
                        <a:pt x="79" y="91"/>
                        <a:pt x="79" y="91"/>
                        <a:pt x="79" y="91"/>
                      </a:cubicBezTo>
                      <a:cubicBezTo>
                        <a:pt x="77" y="93"/>
                        <a:pt x="77" y="93"/>
                        <a:pt x="77" y="93"/>
                      </a:cubicBezTo>
                      <a:cubicBezTo>
                        <a:pt x="84" y="100"/>
                        <a:pt x="84" y="100"/>
                        <a:pt x="84" y="100"/>
                      </a:cubicBezTo>
                      <a:cubicBezTo>
                        <a:pt x="76" y="107"/>
                        <a:pt x="66" y="112"/>
                        <a:pt x="54" y="112"/>
                      </a:cubicBezTo>
                      <a:cubicBezTo>
                        <a:pt x="54" y="103"/>
                        <a:pt x="54" y="103"/>
                        <a:pt x="54" y="103"/>
                      </a:cubicBezTo>
                      <a:cubicBezTo>
                        <a:pt x="51" y="103"/>
                        <a:pt x="51" y="103"/>
                        <a:pt x="51" y="103"/>
                      </a:cubicBezTo>
                      <a:cubicBezTo>
                        <a:pt x="51" y="112"/>
                        <a:pt x="51" y="112"/>
                        <a:pt x="51" y="112"/>
                      </a:cubicBezTo>
                      <a:cubicBezTo>
                        <a:pt x="40" y="112"/>
                        <a:pt x="29" y="107"/>
                        <a:pt x="21" y="100"/>
                      </a:cubicBezTo>
                      <a:cubicBezTo>
                        <a:pt x="28" y="93"/>
                        <a:pt x="28" y="93"/>
                        <a:pt x="28" y="93"/>
                      </a:cubicBezTo>
                      <a:cubicBezTo>
                        <a:pt x="26" y="91"/>
                        <a:pt x="26" y="91"/>
                        <a:pt x="26" y="91"/>
                      </a:cubicBezTo>
                      <a:cubicBezTo>
                        <a:pt x="20" y="98"/>
                        <a:pt x="20" y="98"/>
                        <a:pt x="20" y="98"/>
                      </a:cubicBezTo>
                      <a:cubicBezTo>
                        <a:pt x="12" y="90"/>
                        <a:pt x="8" y="79"/>
                        <a:pt x="7" y="68"/>
                      </a:cubicBezTo>
                      <a:cubicBezTo>
                        <a:pt x="17" y="68"/>
                        <a:pt x="17" y="68"/>
                        <a:pt x="17" y="68"/>
                      </a:cubicBezTo>
                      <a:cubicBezTo>
                        <a:pt x="17" y="65"/>
                        <a:pt x="17" y="65"/>
                        <a:pt x="17" y="65"/>
                      </a:cubicBezTo>
                      <a:cubicBezTo>
                        <a:pt x="7" y="65"/>
                        <a:pt x="7" y="65"/>
                        <a:pt x="7" y="65"/>
                      </a:cubicBezTo>
                      <a:cubicBezTo>
                        <a:pt x="8" y="54"/>
                        <a:pt x="12" y="43"/>
                        <a:pt x="20" y="35"/>
                      </a:cubicBezTo>
                      <a:cubicBezTo>
                        <a:pt x="26" y="42"/>
                        <a:pt x="26" y="42"/>
                        <a:pt x="26" y="42"/>
                      </a:cubicBezTo>
                      <a:cubicBezTo>
                        <a:pt x="28" y="40"/>
                        <a:pt x="28" y="40"/>
                        <a:pt x="28" y="40"/>
                      </a:cubicBezTo>
                      <a:cubicBezTo>
                        <a:pt x="21" y="34"/>
                        <a:pt x="21" y="34"/>
                        <a:pt x="21" y="34"/>
                      </a:cubicBezTo>
                      <a:cubicBezTo>
                        <a:pt x="29" y="26"/>
                        <a:pt x="40" y="21"/>
                        <a:pt x="51" y="21"/>
                      </a:cubicBezTo>
                      <a:cubicBezTo>
                        <a:pt x="51" y="31"/>
                        <a:pt x="51" y="31"/>
                        <a:pt x="51" y="31"/>
                      </a:cubicBezTo>
                      <a:moveTo>
                        <a:pt x="65" y="0"/>
                      </a:moveTo>
                      <a:cubicBezTo>
                        <a:pt x="40" y="0"/>
                        <a:pt x="40" y="0"/>
                        <a:pt x="40" y="0"/>
                      </a:cubicBezTo>
                      <a:cubicBezTo>
                        <a:pt x="40" y="10"/>
                        <a:pt x="40" y="10"/>
                        <a:pt x="40" y="10"/>
                      </a:cubicBezTo>
                      <a:cubicBezTo>
                        <a:pt x="50" y="10"/>
                        <a:pt x="50" y="10"/>
                        <a:pt x="50" y="10"/>
                      </a:cubicBezTo>
                      <a:cubicBezTo>
                        <a:pt x="50" y="14"/>
                        <a:pt x="50" y="14"/>
                        <a:pt x="50" y="14"/>
                      </a:cubicBezTo>
                      <a:cubicBezTo>
                        <a:pt x="22" y="16"/>
                        <a:pt x="0" y="39"/>
                        <a:pt x="0" y="67"/>
                      </a:cubicBezTo>
                      <a:cubicBezTo>
                        <a:pt x="0" y="96"/>
                        <a:pt x="24" y="119"/>
                        <a:pt x="53" y="119"/>
                      </a:cubicBezTo>
                      <a:cubicBezTo>
                        <a:pt x="82" y="119"/>
                        <a:pt x="105" y="96"/>
                        <a:pt x="105" y="67"/>
                      </a:cubicBezTo>
                      <a:cubicBezTo>
                        <a:pt x="105" y="39"/>
                        <a:pt x="83" y="16"/>
                        <a:pt x="56" y="14"/>
                      </a:cubicBezTo>
                      <a:cubicBezTo>
                        <a:pt x="56" y="10"/>
                        <a:pt x="56" y="10"/>
                        <a:pt x="56" y="10"/>
                      </a:cubicBezTo>
                      <a:cubicBezTo>
                        <a:pt x="65" y="10"/>
                        <a:pt x="65" y="10"/>
                        <a:pt x="65" y="10"/>
                      </a:cubicBezTo>
                      <a:cubicBezTo>
                        <a:pt x="65" y="0"/>
                        <a:pt x="65" y="0"/>
                        <a:pt x="65" y="0"/>
                      </a:cubicBezTo>
                    </a:path>
                  </a:pathLst>
                </a:custGeom>
                <a:solidFill>
                  <a:schemeClr val="bg1"/>
                </a:solidFill>
                <a:ln>
                  <a:noFill/>
                </a:ln>
              </p:spPr>
              <p:txBody>
                <a:bodyPr vert="horz" wrap="square" lIns="68580" tIns="34290" rIns="68580" bIns="34290" numCol="1" anchor="t" anchorCtr="0" compatLnSpc="1"/>
                <a:lstStyle/>
                <a:p>
                  <a:endParaRPr lang="zh-CN" altLang="en-US" sz="2800"/>
                </a:p>
              </p:txBody>
            </p:sp>
            <p:sp>
              <p:nvSpPr>
                <p:cNvPr id="88" name="TextBox 42"/>
                <p:cNvSpPr txBox="1"/>
                <p:nvPr/>
              </p:nvSpPr>
              <p:spPr>
                <a:xfrm>
                  <a:off x="3609161" y="2909388"/>
                  <a:ext cx="353165" cy="277522"/>
                </a:xfrm>
                <a:prstGeom prst="rect">
                  <a:avLst/>
                </a:prstGeom>
                <a:noFill/>
              </p:spPr>
              <p:txBody>
                <a:bodyPr wrap="none" rtlCol="0">
                  <a:spAutoFit/>
                </a:bodyPr>
                <a:lstStyle/>
                <a:p>
                  <a:r>
                    <a:rPr lang="en-US" b="1" dirty="0">
                      <a:solidFill>
                        <a:schemeClr val="bg1"/>
                      </a:solidFill>
                      <a:latin typeface="微软雅黑" panose="020B0503020204020204" pitchFamily="34" charset="-122"/>
                      <a:ea typeface="微软雅黑" panose="020B0503020204020204" pitchFamily="34" charset="-122"/>
                    </a:rPr>
                    <a:t>0</a:t>
                  </a:r>
                  <a:r>
                    <a:rPr lang="en-US" altLang="zh-CN" b="1" dirty="0">
                      <a:solidFill>
                        <a:schemeClr val="bg1"/>
                      </a:solidFill>
                      <a:latin typeface="微软雅黑" panose="020B0503020204020204" pitchFamily="34" charset="-122"/>
                      <a:ea typeface="微软雅黑" panose="020B0503020204020204" pitchFamily="34" charset="-122"/>
                    </a:rPr>
                    <a:t>2</a:t>
                  </a:r>
                  <a:endParaRPr lang="en-US" b="1" dirty="0">
                    <a:solidFill>
                      <a:schemeClr val="bg1"/>
                    </a:solidFill>
                    <a:latin typeface="微软雅黑" panose="020B0503020204020204" pitchFamily="34" charset="-122"/>
                    <a:ea typeface="微软雅黑" panose="020B0503020204020204" pitchFamily="34" charset="-122"/>
                  </a:endParaRPr>
                </a:p>
              </p:txBody>
            </p:sp>
          </p:grpSp>
        </p:grpSp>
        <p:grpSp>
          <p:nvGrpSpPr>
            <p:cNvPr id="73" name="Group 92"/>
            <p:cNvGrpSpPr/>
            <p:nvPr/>
          </p:nvGrpSpPr>
          <p:grpSpPr>
            <a:xfrm>
              <a:off x="3834171" y="2899863"/>
              <a:ext cx="1172247" cy="931076"/>
              <a:chOff x="3834171" y="2899863"/>
              <a:chExt cx="1172247" cy="931076"/>
            </a:xfrm>
          </p:grpSpPr>
          <p:sp>
            <p:nvSpPr>
              <p:cNvPr id="79" name="Freeform 13"/>
              <p:cNvSpPr/>
              <p:nvPr/>
            </p:nvSpPr>
            <p:spPr bwMode="auto">
              <a:xfrm>
                <a:off x="3834171" y="2899863"/>
                <a:ext cx="586124" cy="931076"/>
              </a:xfrm>
              <a:custGeom>
                <a:avLst/>
                <a:gdLst>
                  <a:gd name="T0" fmla="*/ 0 w 647"/>
                  <a:gd name="T1" fmla="*/ 1042 h 1042"/>
                  <a:gd name="T2" fmla="*/ 647 w 647"/>
                  <a:gd name="T3" fmla="*/ 752 h 1042"/>
                  <a:gd name="T4" fmla="*/ 647 w 647"/>
                  <a:gd name="T5" fmla="*/ 0 h 1042"/>
                  <a:gd name="T6" fmla="*/ 0 w 647"/>
                  <a:gd name="T7" fmla="*/ 649 h 1042"/>
                  <a:gd name="T8" fmla="*/ 0 w 647"/>
                  <a:gd name="T9" fmla="*/ 1042 h 1042"/>
                </a:gdLst>
                <a:ahLst/>
                <a:cxnLst>
                  <a:cxn ang="0">
                    <a:pos x="T0" y="T1"/>
                  </a:cxn>
                  <a:cxn ang="0">
                    <a:pos x="T2" y="T3"/>
                  </a:cxn>
                  <a:cxn ang="0">
                    <a:pos x="T4" y="T5"/>
                  </a:cxn>
                  <a:cxn ang="0">
                    <a:pos x="T6" y="T7"/>
                  </a:cxn>
                  <a:cxn ang="0">
                    <a:pos x="T8" y="T9"/>
                  </a:cxn>
                </a:cxnLst>
                <a:rect l="0" t="0" r="r" b="b"/>
                <a:pathLst>
                  <a:path w="647" h="1042">
                    <a:moveTo>
                      <a:pt x="0" y="1042"/>
                    </a:moveTo>
                    <a:lnTo>
                      <a:pt x="647" y="752"/>
                    </a:lnTo>
                    <a:lnTo>
                      <a:pt x="647" y="0"/>
                    </a:lnTo>
                    <a:lnTo>
                      <a:pt x="0" y="649"/>
                    </a:lnTo>
                    <a:lnTo>
                      <a:pt x="0" y="1042"/>
                    </a:lnTo>
                    <a:close/>
                  </a:path>
                </a:pathLst>
              </a:custGeom>
              <a:solidFill>
                <a:schemeClr val="tx2">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2800"/>
              </a:p>
            </p:txBody>
          </p:sp>
          <p:sp>
            <p:nvSpPr>
              <p:cNvPr id="80" name="Freeform 15"/>
              <p:cNvSpPr/>
              <p:nvPr/>
            </p:nvSpPr>
            <p:spPr bwMode="auto">
              <a:xfrm>
                <a:off x="4420294" y="2899863"/>
                <a:ext cx="586124" cy="931076"/>
              </a:xfrm>
              <a:custGeom>
                <a:avLst/>
                <a:gdLst>
                  <a:gd name="T0" fmla="*/ 647 w 647"/>
                  <a:gd name="T1" fmla="*/ 1042 h 1042"/>
                  <a:gd name="T2" fmla="*/ 0 w 647"/>
                  <a:gd name="T3" fmla="*/ 752 h 1042"/>
                  <a:gd name="T4" fmla="*/ 0 w 647"/>
                  <a:gd name="T5" fmla="*/ 0 h 1042"/>
                  <a:gd name="T6" fmla="*/ 647 w 647"/>
                  <a:gd name="T7" fmla="*/ 649 h 1042"/>
                  <a:gd name="T8" fmla="*/ 647 w 647"/>
                  <a:gd name="T9" fmla="*/ 1042 h 1042"/>
                </a:gdLst>
                <a:ahLst/>
                <a:cxnLst>
                  <a:cxn ang="0">
                    <a:pos x="T0" y="T1"/>
                  </a:cxn>
                  <a:cxn ang="0">
                    <a:pos x="T2" y="T3"/>
                  </a:cxn>
                  <a:cxn ang="0">
                    <a:pos x="T4" y="T5"/>
                  </a:cxn>
                  <a:cxn ang="0">
                    <a:pos x="T6" y="T7"/>
                  </a:cxn>
                  <a:cxn ang="0">
                    <a:pos x="T8" y="T9"/>
                  </a:cxn>
                </a:cxnLst>
                <a:rect l="0" t="0" r="r" b="b"/>
                <a:pathLst>
                  <a:path w="647" h="1042">
                    <a:moveTo>
                      <a:pt x="647" y="1042"/>
                    </a:moveTo>
                    <a:lnTo>
                      <a:pt x="0" y="752"/>
                    </a:lnTo>
                    <a:lnTo>
                      <a:pt x="0" y="0"/>
                    </a:lnTo>
                    <a:lnTo>
                      <a:pt x="647" y="649"/>
                    </a:lnTo>
                    <a:lnTo>
                      <a:pt x="647" y="1042"/>
                    </a:lnTo>
                    <a:close/>
                  </a:path>
                </a:pathLst>
              </a:custGeom>
              <a:solidFill>
                <a:schemeClr val="tx2">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2800"/>
              </a:p>
            </p:txBody>
          </p:sp>
          <p:sp>
            <p:nvSpPr>
              <p:cNvPr id="81" name="Freeform 36"/>
              <p:cNvSpPr>
                <a:spLocks noEditPoints="1"/>
              </p:cNvSpPr>
              <p:nvPr/>
            </p:nvSpPr>
            <p:spPr bwMode="auto">
              <a:xfrm>
                <a:off x="4056119" y="3255495"/>
                <a:ext cx="303480" cy="302019"/>
              </a:xfrm>
              <a:custGeom>
                <a:avLst/>
                <a:gdLst>
                  <a:gd name="T0" fmla="*/ 67 w 120"/>
                  <a:gd name="T1" fmla="*/ 53 h 121"/>
                  <a:gd name="T2" fmla="*/ 67 w 120"/>
                  <a:gd name="T3" fmla="*/ 26 h 121"/>
                  <a:gd name="T4" fmla="*/ 53 w 120"/>
                  <a:gd name="T5" fmla="*/ 26 h 121"/>
                  <a:gd name="T6" fmla="*/ 53 w 120"/>
                  <a:gd name="T7" fmla="*/ 53 h 121"/>
                  <a:gd name="T8" fmla="*/ 27 w 120"/>
                  <a:gd name="T9" fmla="*/ 53 h 121"/>
                  <a:gd name="T10" fmla="*/ 27 w 120"/>
                  <a:gd name="T11" fmla="*/ 68 h 121"/>
                  <a:gd name="T12" fmla="*/ 53 w 120"/>
                  <a:gd name="T13" fmla="*/ 68 h 121"/>
                  <a:gd name="T14" fmla="*/ 53 w 120"/>
                  <a:gd name="T15" fmla="*/ 94 h 121"/>
                  <a:gd name="T16" fmla="*/ 67 w 120"/>
                  <a:gd name="T17" fmla="*/ 94 h 121"/>
                  <a:gd name="T18" fmla="*/ 67 w 120"/>
                  <a:gd name="T19" fmla="*/ 68 h 121"/>
                  <a:gd name="T20" fmla="*/ 93 w 120"/>
                  <a:gd name="T21" fmla="*/ 68 h 121"/>
                  <a:gd name="T22" fmla="*/ 93 w 120"/>
                  <a:gd name="T23" fmla="*/ 53 h 121"/>
                  <a:gd name="T24" fmla="*/ 67 w 120"/>
                  <a:gd name="T25" fmla="*/ 53 h 121"/>
                  <a:gd name="T26" fmla="*/ 60 w 120"/>
                  <a:gd name="T27" fmla="*/ 0 h 121"/>
                  <a:gd name="T28" fmla="*/ 0 w 120"/>
                  <a:gd name="T29" fmla="*/ 61 h 121"/>
                  <a:gd name="T30" fmla="*/ 60 w 120"/>
                  <a:gd name="T31" fmla="*/ 121 h 121"/>
                  <a:gd name="T32" fmla="*/ 120 w 120"/>
                  <a:gd name="T33" fmla="*/ 61 h 121"/>
                  <a:gd name="T34" fmla="*/ 60 w 120"/>
                  <a:gd name="T35" fmla="*/ 0 h 121"/>
                  <a:gd name="T36" fmla="*/ 60 w 120"/>
                  <a:gd name="T37" fmla="*/ 107 h 121"/>
                  <a:gd name="T38" fmla="*/ 13 w 120"/>
                  <a:gd name="T39" fmla="*/ 61 h 121"/>
                  <a:gd name="T40" fmla="*/ 60 w 120"/>
                  <a:gd name="T41" fmla="*/ 14 h 121"/>
                  <a:gd name="T42" fmla="*/ 107 w 120"/>
                  <a:gd name="T43" fmla="*/ 61 h 121"/>
                  <a:gd name="T44" fmla="*/ 60 w 120"/>
                  <a:gd name="T45" fmla="*/ 107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0" h="121">
                    <a:moveTo>
                      <a:pt x="67" y="53"/>
                    </a:moveTo>
                    <a:cubicBezTo>
                      <a:pt x="67" y="26"/>
                      <a:pt x="67" y="26"/>
                      <a:pt x="67" y="26"/>
                    </a:cubicBezTo>
                    <a:cubicBezTo>
                      <a:pt x="53" y="26"/>
                      <a:pt x="53" y="26"/>
                      <a:pt x="53" y="26"/>
                    </a:cubicBezTo>
                    <a:cubicBezTo>
                      <a:pt x="53" y="53"/>
                      <a:pt x="53" y="53"/>
                      <a:pt x="53" y="53"/>
                    </a:cubicBezTo>
                    <a:cubicBezTo>
                      <a:pt x="27" y="53"/>
                      <a:pt x="27" y="53"/>
                      <a:pt x="27" y="53"/>
                    </a:cubicBezTo>
                    <a:cubicBezTo>
                      <a:pt x="27" y="68"/>
                      <a:pt x="27" y="68"/>
                      <a:pt x="27" y="68"/>
                    </a:cubicBezTo>
                    <a:cubicBezTo>
                      <a:pt x="53" y="68"/>
                      <a:pt x="53" y="68"/>
                      <a:pt x="53" y="68"/>
                    </a:cubicBezTo>
                    <a:cubicBezTo>
                      <a:pt x="53" y="94"/>
                      <a:pt x="53" y="94"/>
                      <a:pt x="53" y="94"/>
                    </a:cubicBezTo>
                    <a:cubicBezTo>
                      <a:pt x="67" y="94"/>
                      <a:pt x="67" y="94"/>
                      <a:pt x="67" y="94"/>
                    </a:cubicBezTo>
                    <a:cubicBezTo>
                      <a:pt x="67" y="68"/>
                      <a:pt x="67" y="68"/>
                      <a:pt x="67" y="68"/>
                    </a:cubicBezTo>
                    <a:cubicBezTo>
                      <a:pt x="93" y="68"/>
                      <a:pt x="93" y="68"/>
                      <a:pt x="93" y="68"/>
                    </a:cubicBezTo>
                    <a:cubicBezTo>
                      <a:pt x="93" y="53"/>
                      <a:pt x="93" y="53"/>
                      <a:pt x="93" y="53"/>
                    </a:cubicBezTo>
                    <a:lnTo>
                      <a:pt x="67" y="53"/>
                    </a:lnTo>
                    <a:close/>
                    <a:moveTo>
                      <a:pt x="60" y="0"/>
                    </a:moveTo>
                    <a:cubicBezTo>
                      <a:pt x="27" y="0"/>
                      <a:pt x="0" y="27"/>
                      <a:pt x="0" y="61"/>
                    </a:cubicBezTo>
                    <a:cubicBezTo>
                      <a:pt x="0" y="94"/>
                      <a:pt x="27" y="121"/>
                      <a:pt x="60" y="121"/>
                    </a:cubicBezTo>
                    <a:cubicBezTo>
                      <a:pt x="93" y="121"/>
                      <a:pt x="120" y="94"/>
                      <a:pt x="120" y="61"/>
                    </a:cubicBezTo>
                    <a:cubicBezTo>
                      <a:pt x="120" y="27"/>
                      <a:pt x="93" y="0"/>
                      <a:pt x="60" y="0"/>
                    </a:cubicBezTo>
                    <a:close/>
                    <a:moveTo>
                      <a:pt x="60" y="107"/>
                    </a:moveTo>
                    <a:cubicBezTo>
                      <a:pt x="34" y="107"/>
                      <a:pt x="13" y="86"/>
                      <a:pt x="13" y="61"/>
                    </a:cubicBezTo>
                    <a:cubicBezTo>
                      <a:pt x="13" y="35"/>
                      <a:pt x="34" y="14"/>
                      <a:pt x="60" y="14"/>
                    </a:cubicBezTo>
                    <a:cubicBezTo>
                      <a:pt x="86" y="14"/>
                      <a:pt x="107" y="35"/>
                      <a:pt x="107" y="61"/>
                    </a:cubicBezTo>
                    <a:cubicBezTo>
                      <a:pt x="107" y="86"/>
                      <a:pt x="86" y="107"/>
                      <a:pt x="60" y="107"/>
                    </a:cubicBezTo>
                    <a:close/>
                  </a:path>
                </a:pathLst>
              </a:custGeom>
              <a:solidFill>
                <a:schemeClr val="bg1"/>
              </a:solidFill>
              <a:ln>
                <a:noFill/>
              </a:ln>
            </p:spPr>
            <p:txBody>
              <a:bodyPr vert="horz" wrap="square" lIns="68580" tIns="34290" rIns="68580" bIns="34290" numCol="1" anchor="t" anchorCtr="0" compatLnSpc="1"/>
              <a:lstStyle/>
              <a:p>
                <a:endParaRPr lang="zh-CN" altLang="en-US" sz="2800"/>
              </a:p>
            </p:txBody>
          </p:sp>
          <p:sp>
            <p:nvSpPr>
              <p:cNvPr id="82" name="TextBox 47"/>
              <p:cNvSpPr txBox="1"/>
              <p:nvPr/>
            </p:nvSpPr>
            <p:spPr>
              <a:xfrm>
                <a:off x="4442446" y="3270970"/>
                <a:ext cx="353165" cy="277522"/>
              </a:xfrm>
              <a:prstGeom prst="rect">
                <a:avLst/>
              </a:prstGeom>
              <a:noFill/>
            </p:spPr>
            <p:txBody>
              <a:bodyPr wrap="none" rtlCol="0">
                <a:spAutoFit/>
              </a:bodyPr>
              <a:lstStyle/>
              <a:p>
                <a:r>
                  <a:rPr lang="en-US" b="1" dirty="0">
                    <a:solidFill>
                      <a:schemeClr val="bg1"/>
                    </a:solidFill>
                    <a:latin typeface="微软雅黑" panose="020B0503020204020204" pitchFamily="34" charset="-122"/>
                    <a:ea typeface="微软雅黑" panose="020B0503020204020204" pitchFamily="34" charset="-122"/>
                  </a:rPr>
                  <a:t>0</a:t>
                </a:r>
                <a:r>
                  <a:rPr lang="en-US" altLang="zh-CN" b="1" dirty="0">
                    <a:solidFill>
                      <a:schemeClr val="bg1"/>
                    </a:solidFill>
                    <a:latin typeface="微软雅黑" panose="020B0503020204020204" pitchFamily="34" charset="-122"/>
                    <a:ea typeface="微软雅黑" panose="020B0503020204020204" pitchFamily="34" charset="-122"/>
                  </a:rPr>
                  <a:t>3</a:t>
                </a:r>
                <a:endParaRPr lang="en-US" b="1" dirty="0">
                  <a:solidFill>
                    <a:schemeClr val="bg1"/>
                  </a:solidFill>
                  <a:latin typeface="微软雅黑" panose="020B0503020204020204" pitchFamily="34" charset="-122"/>
                  <a:ea typeface="微软雅黑" panose="020B0503020204020204" pitchFamily="34" charset="-122"/>
                </a:endParaRPr>
              </a:p>
            </p:txBody>
          </p:sp>
        </p:grpSp>
        <p:grpSp>
          <p:nvGrpSpPr>
            <p:cNvPr id="74" name="Group 91"/>
            <p:cNvGrpSpPr/>
            <p:nvPr/>
          </p:nvGrpSpPr>
          <p:grpSpPr>
            <a:xfrm>
              <a:off x="4510886" y="2231490"/>
              <a:ext cx="942147" cy="1158931"/>
              <a:chOff x="4510886" y="2231490"/>
              <a:chExt cx="942147" cy="1158931"/>
            </a:xfrm>
          </p:grpSpPr>
          <p:sp>
            <p:nvSpPr>
              <p:cNvPr id="75" name="Freeform 9"/>
              <p:cNvSpPr/>
              <p:nvPr/>
            </p:nvSpPr>
            <p:spPr bwMode="auto">
              <a:xfrm>
                <a:off x="4510886" y="2812296"/>
                <a:ext cx="942147" cy="578125"/>
              </a:xfrm>
              <a:custGeom>
                <a:avLst/>
                <a:gdLst>
                  <a:gd name="T0" fmla="*/ 1040 w 1040"/>
                  <a:gd name="T1" fmla="*/ 647 h 647"/>
                  <a:gd name="T2" fmla="*/ 753 w 1040"/>
                  <a:gd name="T3" fmla="*/ 0 h 647"/>
                  <a:gd name="T4" fmla="*/ 0 w 1040"/>
                  <a:gd name="T5" fmla="*/ 0 h 647"/>
                  <a:gd name="T6" fmla="*/ 647 w 1040"/>
                  <a:gd name="T7" fmla="*/ 647 h 647"/>
                  <a:gd name="T8" fmla="*/ 1040 w 1040"/>
                  <a:gd name="T9" fmla="*/ 647 h 647"/>
                </a:gdLst>
                <a:ahLst/>
                <a:cxnLst>
                  <a:cxn ang="0">
                    <a:pos x="T0" y="T1"/>
                  </a:cxn>
                  <a:cxn ang="0">
                    <a:pos x="T2" y="T3"/>
                  </a:cxn>
                  <a:cxn ang="0">
                    <a:pos x="T4" y="T5"/>
                  </a:cxn>
                  <a:cxn ang="0">
                    <a:pos x="T6" y="T7"/>
                  </a:cxn>
                  <a:cxn ang="0">
                    <a:pos x="T8" y="T9"/>
                  </a:cxn>
                </a:cxnLst>
                <a:rect l="0" t="0" r="r" b="b"/>
                <a:pathLst>
                  <a:path w="1040" h="647">
                    <a:moveTo>
                      <a:pt x="1040" y="647"/>
                    </a:moveTo>
                    <a:lnTo>
                      <a:pt x="753" y="0"/>
                    </a:lnTo>
                    <a:lnTo>
                      <a:pt x="0" y="0"/>
                    </a:lnTo>
                    <a:lnTo>
                      <a:pt x="647" y="647"/>
                    </a:lnTo>
                    <a:lnTo>
                      <a:pt x="1040" y="647"/>
                    </a:lnTo>
                    <a:close/>
                  </a:path>
                </a:pathLst>
              </a:custGeom>
              <a:solidFill>
                <a:schemeClr val="tx2">
                  <a:lumMod val="50000"/>
                </a:schemeClr>
              </a:solidFill>
              <a:ln>
                <a:noFill/>
              </a:ln>
            </p:spPr>
            <p:txBody>
              <a:bodyPr vert="horz" wrap="square" lIns="68580" tIns="34290" rIns="68580" bIns="34290" numCol="1" anchor="t" anchorCtr="0" compatLnSpc="1"/>
              <a:lstStyle/>
              <a:p>
                <a:endParaRPr lang="zh-CN" altLang="en-US" sz="2800"/>
              </a:p>
            </p:txBody>
          </p:sp>
          <p:sp>
            <p:nvSpPr>
              <p:cNvPr id="76" name="Freeform 11"/>
              <p:cNvSpPr/>
              <p:nvPr/>
            </p:nvSpPr>
            <p:spPr bwMode="auto">
              <a:xfrm>
                <a:off x="4510886" y="2231490"/>
                <a:ext cx="942147" cy="580805"/>
              </a:xfrm>
              <a:custGeom>
                <a:avLst/>
                <a:gdLst>
                  <a:gd name="T0" fmla="*/ 1040 w 1040"/>
                  <a:gd name="T1" fmla="*/ 0 h 650"/>
                  <a:gd name="T2" fmla="*/ 753 w 1040"/>
                  <a:gd name="T3" fmla="*/ 650 h 650"/>
                  <a:gd name="T4" fmla="*/ 0 w 1040"/>
                  <a:gd name="T5" fmla="*/ 650 h 650"/>
                  <a:gd name="T6" fmla="*/ 647 w 1040"/>
                  <a:gd name="T7" fmla="*/ 0 h 650"/>
                  <a:gd name="T8" fmla="*/ 1040 w 1040"/>
                  <a:gd name="T9" fmla="*/ 0 h 650"/>
                </a:gdLst>
                <a:ahLst/>
                <a:cxnLst>
                  <a:cxn ang="0">
                    <a:pos x="T0" y="T1"/>
                  </a:cxn>
                  <a:cxn ang="0">
                    <a:pos x="T2" y="T3"/>
                  </a:cxn>
                  <a:cxn ang="0">
                    <a:pos x="T4" y="T5"/>
                  </a:cxn>
                  <a:cxn ang="0">
                    <a:pos x="T6" y="T7"/>
                  </a:cxn>
                  <a:cxn ang="0">
                    <a:pos x="T8" y="T9"/>
                  </a:cxn>
                </a:cxnLst>
                <a:rect l="0" t="0" r="r" b="b"/>
                <a:pathLst>
                  <a:path w="1040" h="650">
                    <a:moveTo>
                      <a:pt x="1040" y="0"/>
                    </a:moveTo>
                    <a:lnTo>
                      <a:pt x="753" y="650"/>
                    </a:lnTo>
                    <a:lnTo>
                      <a:pt x="0" y="650"/>
                    </a:lnTo>
                    <a:lnTo>
                      <a:pt x="647" y="0"/>
                    </a:lnTo>
                    <a:lnTo>
                      <a:pt x="1040" y="0"/>
                    </a:lnTo>
                    <a:close/>
                  </a:path>
                </a:pathLst>
              </a:custGeom>
              <a:solidFill>
                <a:schemeClr val="tx2">
                  <a:lumMod val="50000"/>
                </a:schemeClr>
              </a:solidFill>
              <a:ln>
                <a:noFill/>
              </a:ln>
            </p:spPr>
            <p:txBody>
              <a:bodyPr vert="horz" wrap="square" lIns="68580" tIns="34290" rIns="68580" bIns="34290" numCol="1" anchor="t" anchorCtr="0" compatLnSpc="1"/>
              <a:lstStyle/>
              <a:p>
                <a:endParaRPr lang="zh-CN" altLang="en-US" sz="2800"/>
              </a:p>
            </p:txBody>
          </p:sp>
          <p:sp>
            <p:nvSpPr>
              <p:cNvPr id="77" name="Freeform 35"/>
              <p:cNvSpPr>
                <a:spLocks noEditPoints="1"/>
              </p:cNvSpPr>
              <p:nvPr/>
            </p:nvSpPr>
            <p:spPr bwMode="auto">
              <a:xfrm>
                <a:off x="4879591" y="2423603"/>
                <a:ext cx="343340" cy="278787"/>
              </a:xfrm>
              <a:custGeom>
                <a:avLst/>
                <a:gdLst>
                  <a:gd name="T0" fmla="*/ 18 w 136"/>
                  <a:gd name="T1" fmla="*/ 63 h 112"/>
                  <a:gd name="T2" fmla="*/ 80 w 136"/>
                  <a:gd name="T3" fmla="*/ 63 h 112"/>
                  <a:gd name="T4" fmla="*/ 56 w 136"/>
                  <a:gd name="T5" fmla="*/ 14 h 112"/>
                  <a:gd name="T6" fmla="*/ 41 w 136"/>
                  <a:gd name="T7" fmla="*/ 23 h 112"/>
                  <a:gd name="T8" fmla="*/ 19 w 136"/>
                  <a:gd name="T9" fmla="*/ 23 h 112"/>
                  <a:gd name="T10" fmla="*/ 15 w 136"/>
                  <a:gd name="T11" fmla="*/ 40 h 112"/>
                  <a:gd name="T12" fmla="*/ 0 w 136"/>
                  <a:gd name="T13" fmla="*/ 55 h 112"/>
                  <a:gd name="T14" fmla="*/ 9 w 136"/>
                  <a:gd name="T15" fmla="*/ 70 h 112"/>
                  <a:gd name="T16" fmla="*/ 9 w 136"/>
                  <a:gd name="T17" fmla="*/ 92 h 112"/>
                  <a:gd name="T18" fmla="*/ 26 w 136"/>
                  <a:gd name="T19" fmla="*/ 97 h 112"/>
                  <a:gd name="T20" fmla="*/ 41 w 136"/>
                  <a:gd name="T21" fmla="*/ 112 h 112"/>
                  <a:gd name="T22" fmla="*/ 56 w 136"/>
                  <a:gd name="T23" fmla="*/ 103 h 112"/>
                  <a:gd name="T24" fmla="*/ 78 w 136"/>
                  <a:gd name="T25" fmla="*/ 103 h 112"/>
                  <a:gd name="T26" fmla="*/ 83 w 136"/>
                  <a:gd name="T27" fmla="*/ 86 h 112"/>
                  <a:gd name="T28" fmla="*/ 98 w 136"/>
                  <a:gd name="T29" fmla="*/ 70 h 112"/>
                  <a:gd name="T30" fmla="*/ 89 w 136"/>
                  <a:gd name="T31" fmla="*/ 55 h 112"/>
                  <a:gd name="T32" fmla="*/ 89 w 136"/>
                  <a:gd name="T33" fmla="*/ 33 h 112"/>
                  <a:gd name="T34" fmla="*/ 72 w 136"/>
                  <a:gd name="T35" fmla="*/ 29 h 112"/>
                  <a:gd name="T36" fmla="*/ 56 w 136"/>
                  <a:gd name="T37" fmla="*/ 14 h 112"/>
                  <a:gd name="T38" fmla="*/ 100 w 136"/>
                  <a:gd name="T39" fmla="*/ 23 h 112"/>
                  <a:gd name="T40" fmla="*/ 124 w 136"/>
                  <a:gd name="T41" fmla="*/ 23 h 112"/>
                  <a:gd name="T42" fmla="*/ 116 w 136"/>
                  <a:gd name="T43" fmla="*/ 0 h 112"/>
                  <a:gd name="T44" fmla="*/ 108 w 136"/>
                  <a:gd name="T45" fmla="*/ 4 h 112"/>
                  <a:gd name="T46" fmla="*/ 98 w 136"/>
                  <a:gd name="T47" fmla="*/ 4 h 112"/>
                  <a:gd name="T48" fmla="*/ 96 w 136"/>
                  <a:gd name="T49" fmla="*/ 12 h 112"/>
                  <a:gd name="T50" fmla="*/ 88 w 136"/>
                  <a:gd name="T51" fmla="*/ 20 h 112"/>
                  <a:gd name="T52" fmla="*/ 93 w 136"/>
                  <a:gd name="T53" fmla="*/ 27 h 112"/>
                  <a:gd name="T54" fmla="*/ 93 w 136"/>
                  <a:gd name="T55" fmla="*/ 37 h 112"/>
                  <a:gd name="T56" fmla="*/ 101 w 136"/>
                  <a:gd name="T57" fmla="*/ 39 h 112"/>
                  <a:gd name="T58" fmla="*/ 108 w 136"/>
                  <a:gd name="T59" fmla="*/ 47 h 112"/>
                  <a:gd name="T60" fmla="*/ 116 w 136"/>
                  <a:gd name="T61" fmla="*/ 42 h 112"/>
                  <a:gd name="T62" fmla="*/ 126 w 136"/>
                  <a:gd name="T63" fmla="*/ 43 h 112"/>
                  <a:gd name="T64" fmla="*/ 128 w 136"/>
                  <a:gd name="T65" fmla="*/ 34 h 112"/>
                  <a:gd name="T66" fmla="*/ 136 w 136"/>
                  <a:gd name="T67" fmla="*/ 27 h 112"/>
                  <a:gd name="T68" fmla="*/ 131 w 136"/>
                  <a:gd name="T69" fmla="*/ 20 h 112"/>
                  <a:gd name="T70" fmla="*/ 131 w 136"/>
                  <a:gd name="T71" fmla="*/ 9 h 112"/>
                  <a:gd name="T72" fmla="*/ 123 w 136"/>
                  <a:gd name="T73" fmla="*/ 7 h 112"/>
                  <a:gd name="T74" fmla="*/ 116 w 136"/>
                  <a:gd name="T75"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6" h="112">
                    <a:moveTo>
                      <a:pt x="49" y="94"/>
                    </a:moveTo>
                    <a:cubicBezTo>
                      <a:pt x="32" y="94"/>
                      <a:pt x="18" y="80"/>
                      <a:pt x="18" y="63"/>
                    </a:cubicBezTo>
                    <a:cubicBezTo>
                      <a:pt x="18" y="46"/>
                      <a:pt x="32" y="32"/>
                      <a:pt x="49" y="32"/>
                    </a:cubicBezTo>
                    <a:cubicBezTo>
                      <a:pt x="66" y="32"/>
                      <a:pt x="80" y="46"/>
                      <a:pt x="80" y="63"/>
                    </a:cubicBezTo>
                    <a:cubicBezTo>
                      <a:pt x="80" y="80"/>
                      <a:pt x="66" y="94"/>
                      <a:pt x="49" y="94"/>
                    </a:cubicBezTo>
                    <a:moveTo>
                      <a:pt x="56" y="14"/>
                    </a:moveTo>
                    <a:cubicBezTo>
                      <a:pt x="41" y="14"/>
                      <a:pt x="41" y="14"/>
                      <a:pt x="41" y="14"/>
                    </a:cubicBezTo>
                    <a:cubicBezTo>
                      <a:pt x="41" y="23"/>
                      <a:pt x="41" y="23"/>
                      <a:pt x="41" y="23"/>
                    </a:cubicBezTo>
                    <a:cubicBezTo>
                      <a:pt x="36" y="24"/>
                      <a:pt x="30" y="26"/>
                      <a:pt x="26" y="29"/>
                    </a:cubicBezTo>
                    <a:cubicBezTo>
                      <a:pt x="19" y="23"/>
                      <a:pt x="19" y="23"/>
                      <a:pt x="19" y="23"/>
                    </a:cubicBezTo>
                    <a:cubicBezTo>
                      <a:pt x="9" y="33"/>
                      <a:pt x="9" y="33"/>
                      <a:pt x="9" y="33"/>
                    </a:cubicBezTo>
                    <a:cubicBezTo>
                      <a:pt x="15" y="40"/>
                      <a:pt x="15" y="40"/>
                      <a:pt x="15" y="40"/>
                    </a:cubicBezTo>
                    <a:cubicBezTo>
                      <a:pt x="12" y="44"/>
                      <a:pt x="10" y="50"/>
                      <a:pt x="9" y="55"/>
                    </a:cubicBezTo>
                    <a:cubicBezTo>
                      <a:pt x="0" y="55"/>
                      <a:pt x="0" y="55"/>
                      <a:pt x="0" y="55"/>
                    </a:cubicBezTo>
                    <a:cubicBezTo>
                      <a:pt x="0" y="70"/>
                      <a:pt x="0" y="70"/>
                      <a:pt x="0" y="70"/>
                    </a:cubicBezTo>
                    <a:cubicBezTo>
                      <a:pt x="9" y="70"/>
                      <a:pt x="9" y="70"/>
                      <a:pt x="9" y="70"/>
                    </a:cubicBezTo>
                    <a:cubicBezTo>
                      <a:pt x="10" y="76"/>
                      <a:pt x="12" y="81"/>
                      <a:pt x="15" y="86"/>
                    </a:cubicBezTo>
                    <a:cubicBezTo>
                      <a:pt x="9" y="92"/>
                      <a:pt x="9" y="92"/>
                      <a:pt x="9" y="92"/>
                    </a:cubicBezTo>
                    <a:cubicBezTo>
                      <a:pt x="19" y="103"/>
                      <a:pt x="19" y="103"/>
                      <a:pt x="19" y="103"/>
                    </a:cubicBezTo>
                    <a:cubicBezTo>
                      <a:pt x="26" y="97"/>
                      <a:pt x="26" y="97"/>
                      <a:pt x="26" y="97"/>
                    </a:cubicBezTo>
                    <a:cubicBezTo>
                      <a:pt x="30" y="100"/>
                      <a:pt x="36" y="102"/>
                      <a:pt x="41" y="103"/>
                    </a:cubicBezTo>
                    <a:cubicBezTo>
                      <a:pt x="41" y="112"/>
                      <a:pt x="41" y="112"/>
                      <a:pt x="41" y="112"/>
                    </a:cubicBezTo>
                    <a:cubicBezTo>
                      <a:pt x="56" y="112"/>
                      <a:pt x="56" y="112"/>
                      <a:pt x="56" y="112"/>
                    </a:cubicBezTo>
                    <a:cubicBezTo>
                      <a:pt x="56" y="103"/>
                      <a:pt x="56" y="103"/>
                      <a:pt x="56" y="103"/>
                    </a:cubicBezTo>
                    <a:cubicBezTo>
                      <a:pt x="62" y="102"/>
                      <a:pt x="67" y="100"/>
                      <a:pt x="72" y="97"/>
                    </a:cubicBezTo>
                    <a:cubicBezTo>
                      <a:pt x="78" y="103"/>
                      <a:pt x="78" y="103"/>
                      <a:pt x="78" y="103"/>
                    </a:cubicBezTo>
                    <a:cubicBezTo>
                      <a:pt x="89" y="92"/>
                      <a:pt x="89" y="92"/>
                      <a:pt x="89" y="92"/>
                    </a:cubicBezTo>
                    <a:cubicBezTo>
                      <a:pt x="83" y="86"/>
                      <a:pt x="83" y="86"/>
                      <a:pt x="83" y="86"/>
                    </a:cubicBezTo>
                    <a:cubicBezTo>
                      <a:pt x="86" y="81"/>
                      <a:pt x="88" y="76"/>
                      <a:pt x="89" y="70"/>
                    </a:cubicBezTo>
                    <a:cubicBezTo>
                      <a:pt x="98" y="70"/>
                      <a:pt x="98" y="70"/>
                      <a:pt x="98" y="70"/>
                    </a:cubicBezTo>
                    <a:cubicBezTo>
                      <a:pt x="98" y="55"/>
                      <a:pt x="98" y="55"/>
                      <a:pt x="98" y="55"/>
                    </a:cubicBezTo>
                    <a:cubicBezTo>
                      <a:pt x="89" y="55"/>
                      <a:pt x="89" y="55"/>
                      <a:pt x="89" y="55"/>
                    </a:cubicBezTo>
                    <a:cubicBezTo>
                      <a:pt x="88" y="50"/>
                      <a:pt x="86" y="44"/>
                      <a:pt x="83" y="40"/>
                    </a:cubicBezTo>
                    <a:cubicBezTo>
                      <a:pt x="89" y="33"/>
                      <a:pt x="89" y="33"/>
                      <a:pt x="89" y="33"/>
                    </a:cubicBezTo>
                    <a:cubicBezTo>
                      <a:pt x="78" y="23"/>
                      <a:pt x="78" y="23"/>
                      <a:pt x="78" y="23"/>
                    </a:cubicBezTo>
                    <a:cubicBezTo>
                      <a:pt x="72" y="29"/>
                      <a:pt x="72" y="29"/>
                      <a:pt x="72" y="29"/>
                    </a:cubicBezTo>
                    <a:cubicBezTo>
                      <a:pt x="67" y="26"/>
                      <a:pt x="62" y="24"/>
                      <a:pt x="56" y="23"/>
                    </a:cubicBezTo>
                    <a:cubicBezTo>
                      <a:pt x="56" y="14"/>
                      <a:pt x="56" y="14"/>
                      <a:pt x="56" y="14"/>
                    </a:cubicBezTo>
                    <a:moveTo>
                      <a:pt x="112" y="35"/>
                    </a:moveTo>
                    <a:cubicBezTo>
                      <a:pt x="105" y="35"/>
                      <a:pt x="100" y="30"/>
                      <a:pt x="100" y="23"/>
                    </a:cubicBezTo>
                    <a:cubicBezTo>
                      <a:pt x="100" y="16"/>
                      <a:pt x="105" y="11"/>
                      <a:pt x="112" y="11"/>
                    </a:cubicBezTo>
                    <a:cubicBezTo>
                      <a:pt x="119" y="11"/>
                      <a:pt x="124" y="16"/>
                      <a:pt x="124" y="23"/>
                    </a:cubicBezTo>
                    <a:cubicBezTo>
                      <a:pt x="124" y="30"/>
                      <a:pt x="119" y="35"/>
                      <a:pt x="112" y="35"/>
                    </a:cubicBezTo>
                    <a:moveTo>
                      <a:pt x="116" y="0"/>
                    </a:moveTo>
                    <a:cubicBezTo>
                      <a:pt x="108" y="0"/>
                      <a:pt x="108" y="0"/>
                      <a:pt x="108" y="0"/>
                    </a:cubicBezTo>
                    <a:cubicBezTo>
                      <a:pt x="108" y="4"/>
                      <a:pt x="108" y="4"/>
                      <a:pt x="108" y="4"/>
                    </a:cubicBezTo>
                    <a:cubicBezTo>
                      <a:pt x="106" y="4"/>
                      <a:pt x="103" y="6"/>
                      <a:pt x="101" y="7"/>
                    </a:cubicBezTo>
                    <a:cubicBezTo>
                      <a:pt x="98" y="4"/>
                      <a:pt x="98" y="4"/>
                      <a:pt x="98" y="4"/>
                    </a:cubicBezTo>
                    <a:cubicBezTo>
                      <a:pt x="93" y="9"/>
                      <a:pt x="93" y="9"/>
                      <a:pt x="93" y="9"/>
                    </a:cubicBezTo>
                    <a:cubicBezTo>
                      <a:pt x="96" y="12"/>
                      <a:pt x="96" y="12"/>
                      <a:pt x="96" y="12"/>
                    </a:cubicBezTo>
                    <a:cubicBezTo>
                      <a:pt x="94" y="14"/>
                      <a:pt x="93" y="17"/>
                      <a:pt x="93" y="20"/>
                    </a:cubicBezTo>
                    <a:cubicBezTo>
                      <a:pt x="88" y="20"/>
                      <a:pt x="88" y="20"/>
                      <a:pt x="88" y="20"/>
                    </a:cubicBezTo>
                    <a:cubicBezTo>
                      <a:pt x="88" y="27"/>
                      <a:pt x="88" y="27"/>
                      <a:pt x="88" y="27"/>
                    </a:cubicBezTo>
                    <a:cubicBezTo>
                      <a:pt x="93" y="27"/>
                      <a:pt x="93" y="27"/>
                      <a:pt x="93" y="27"/>
                    </a:cubicBezTo>
                    <a:cubicBezTo>
                      <a:pt x="93" y="30"/>
                      <a:pt x="94" y="32"/>
                      <a:pt x="96" y="34"/>
                    </a:cubicBezTo>
                    <a:cubicBezTo>
                      <a:pt x="93" y="37"/>
                      <a:pt x="93" y="37"/>
                      <a:pt x="93" y="37"/>
                    </a:cubicBezTo>
                    <a:cubicBezTo>
                      <a:pt x="98" y="43"/>
                      <a:pt x="98" y="43"/>
                      <a:pt x="98" y="43"/>
                    </a:cubicBezTo>
                    <a:cubicBezTo>
                      <a:pt x="101" y="39"/>
                      <a:pt x="101" y="39"/>
                      <a:pt x="101" y="39"/>
                    </a:cubicBezTo>
                    <a:cubicBezTo>
                      <a:pt x="103" y="41"/>
                      <a:pt x="106" y="42"/>
                      <a:pt x="108" y="42"/>
                    </a:cubicBezTo>
                    <a:cubicBezTo>
                      <a:pt x="108" y="47"/>
                      <a:pt x="108" y="47"/>
                      <a:pt x="108" y="47"/>
                    </a:cubicBezTo>
                    <a:cubicBezTo>
                      <a:pt x="116" y="47"/>
                      <a:pt x="116" y="47"/>
                      <a:pt x="116" y="47"/>
                    </a:cubicBezTo>
                    <a:cubicBezTo>
                      <a:pt x="116" y="42"/>
                      <a:pt x="116" y="42"/>
                      <a:pt x="116" y="42"/>
                    </a:cubicBezTo>
                    <a:cubicBezTo>
                      <a:pt x="118" y="42"/>
                      <a:pt x="121" y="41"/>
                      <a:pt x="123" y="39"/>
                    </a:cubicBezTo>
                    <a:cubicBezTo>
                      <a:pt x="126" y="43"/>
                      <a:pt x="126" y="43"/>
                      <a:pt x="126" y="43"/>
                    </a:cubicBezTo>
                    <a:cubicBezTo>
                      <a:pt x="131" y="37"/>
                      <a:pt x="131" y="37"/>
                      <a:pt x="131" y="37"/>
                    </a:cubicBezTo>
                    <a:cubicBezTo>
                      <a:pt x="128" y="34"/>
                      <a:pt x="128" y="34"/>
                      <a:pt x="128" y="34"/>
                    </a:cubicBezTo>
                    <a:cubicBezTo>
                      <a:pt x="130" y="32"/>
                      <a:pt x="131" y="30"/>
                      <a:pt x="131" y="27"/>
                    </a:cubicBezTo>
                    <a:cubicBezTo>
                      <a:pt x="136" y="27"/>
                      <a:pt x="136" y="27"/>
                      <a:pt x="136" y="27"/>
                    </a:cubicBezTo>
                    <a:cubicBezTo>
                      <a:pt x="136" y="20"/>
                      <a:pt x="136" y="20"/>
                      <a:pt x="136" y="20"/>
                    </a:cubicBezTo>
                    <a:cubicBezTo>
                      <a:pt x="131" y="20"/>
                      <a:pt x="131" y="20"/>
                      <a:pt x="131" y="20"/>
                    </a:cubicBezTo>
                    <a:cubicBezTo>
                      <a:pt x="131" y="17"/>
                      <a:pt x="130" y="14"/>
                      <a:pt x="128" y="12"/>
                    </a:cubicBezTo>
                    <a:cubicBezTo>
                      <a:pt x="131" y="9"/>
                      <a:pt x="131" y="9"/>
                      <a:pt x="131" y="9"/>
                    </a:cubicBezTo>
                    <a:cubicBezTo>
                      <a:pt x="126" y="4"/>
                      <a:pt x="126" y="4"/>
                      <a:pt x="126" y="4"/>
                    </a:cubicBezTo>
                    <a:cubicBezTo>
                      <a:pt x="123" y="7"/>
                      <a:pt x="123" y="7"/>
                      <a:pt x="123" y="7"/>
                    </a:cubicBezTo>
                    <a:cubicBezTo>
                      <a:pt x="121" y="6"/>
                      <a:pt x="118" y="4"/>
                      <a:pt x="116" y="4"/>
                    </a:cubicBezTo>
                    <a:cubicBezTo>
                      <a:pt x="116" y="0"/>
                      <a:pt x="116" y="0"/>
                      <a:pt x="116" y="0"/>
                    </a:cubicBezTo>
                  </a:path>
                </a:pathLst>
              </a:custGeom>
              <a:solidFill>
                <a:schemeClr val="bg1"/>
              </a:solidFill>
              <a:ln>
                <a:noFill/>
              </a:ln>
            </p:spPr>
            <p:txBody>
              <a:bodyPr vert="horz" wrap="square" lIns="68580" tIns="34290" rIns="68580" bIns="34290" numCol="1" anchor="t" anchorCtr="0" compatLnSpc="1"/>
              <a:lstStyle/>
              <a:p>
                <a:endParaRPr lang="zh-CN" altLang="en-US" sz="2800"/>
              </a:p>
            </p:txBody>
          </p:sp>
          <p:sp>
            <p:nvSpPr>
              <p:cNvPr id="78" name="TextBox 52"/>
              <p:cNvSpPr txBox="1"/>
              <p:nvPr/>
            </p:nvSpPr>
            <p:spPr>
              <a:xfrm>
                <a:off x="4873417" y="2920359"/>
                <a:ext cx="353165" cy="277522"/>
              </a:xfrm>
              <a:prstGeom prst="rect">
                <a:avLst/>
              </a:prstGeom>
              <a:noFill/>
            </p:spPr>
            <p:txBody>
              <a:bodyPr wrap="none" rtlCol="0">
                <a:spAutoFit/>
              </a:bodyPr>
              <a:lstStyle/>
              <a:p>
                <a:r>
                  <a:rPr lang="en-US" b="1" dirty="0">
                    <a:solidFill>
                      <a:schemeClr val="bg1"/>
                    </a:solidFill>
                    <a:latin typeface="微软雅黑" panose="020B0503020204020204" pitchFamily="34" charset="-122"/>
                    <a:ea typeface="微软雅黑" panose="020B0503020204020204" pitchFamily="34" charset="-122"/>
                  </a:rPr>
                  <a:t>0</a:t>
                </a:r>
                <a:r>
                  <a:rPr lang="en-US" altLang="zh-CN" b="1" dirty="0">
                    <a:solidFill>
                      <a:schemeClr val="bg1"/>
                    </a:solidFill>
                    <a:latin typeface="微软雅黑" panose="020B0503020204020204" pitchFamily="34" charset="-122"/>
                    <a:ea typeface="微软雅黑" panose="020B0503020204020204" pitchFamily="34" charset="-122"/>
                  </a:rPr>
                  <a:t>4</a:t>
                </a:r>
              </a:p>
            </p:txBody>
          </p:sp>
        </p:grpSp>
      </p:gr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anim calcmode="lin" valueType="num">
                                      <p:cBhvr>
                                        <p:cTn id="8" dur="750" fill="hold"/>
                                        <p:tgtEl>
                                          <p:spTgt spid="4"/>
                                        </p:tgtEl>
                                        <p:attrNameLst>
                                          <p:attrName>ppt_x</p:attrName>
                                        </p:attrNameLst>
                                      </p:cBhvr>
                                      <p:tavLst>
                                        <p:tav tm="0">
                                          <p:val>
                                            <p:strVal val="#ppt_x"/>
                                          </p:val>
                                        </p:tav>
                                        <p:tav tm="100000">
                                          <p:val>
                                            <p:strVal val="#ppt_x"/>
                                          </p:val>
                                        </p:tav>
                                      </p:tavLst>
                                    </p:anim>
                                    <p:anim calcmode="lin" valueType="num">
                                      <p:cBhvr>
                                        <p:cTn id="9" dur="75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1" fill="hold" nodeType="afterEffect">
                                  <p:stCondLst>
                                    <p:cond delay="0"/>
                                  </p:stCondLst>
                                  <p:childTnLst>
                                    <p:set>
                                      <p:cBhvr>
                                        <p:cTn id="12" dur="1" fill="hold">
                                          <p:stCondLst>
                                            <p:cond delay="0"/>
                                          </p:stCondLst>
                                        </p:cTn>
                                        <p:tgtEl>
                                          <p:spTgt spid="54"/>
                                        </p:tgtEl>
                                        <p:attrNameLst>
                                          <p:attrName>style.visibility</p:attrName>
                                        </p:attrNameLst>
                                      </p:cBhvr>
                                      <p:to>
                                        <p:strVal val="visible"/>
                                      </p:to>
                                    </p:set>
                                    <p:anim calcmode="lin" valueType="num">
                                      <p:cBhvr additive="base">
                                        <p:cTn id="13" dur="1000" fill="hold"/>
                                        <p:tgtEl>
                                          <p:spTgt spid="54"/>
                                        </p:tgtEl>
                                        <p:attrNameLst>
                                          <p:attrName>ppt_x</p:attrName>
                                        </p:attrNameLst>
                                      </p:cBhvr>
                                      <p:tavLst>
                                        <p:tav tm="0">
                                          <p:val>
                                            <p:strVal val="#ppt_x"/>
                                          </p:val>
                                        </p:tav>
                                        <p:tav tm="100000">
                                          <p:val>
                                            <p:strVal val="#ppt_x"/>
                                          </p:val>
                                        </p:tav>
                                      </p:tavLst>
                                    </p:anim>
                                    <p:anim calcmode="lin" valueType="num">
                                      <p:cBhvr additive="base">
                                        <p:cTn id="14" dur="1000" fill="hold"/>
                                        <p:tgtEl>
                                          <p:spTgt spid="5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456813"/>
            <a:ext cx="12190413" cy="800487"/>
            <a:chOff x="0" y="475863"/>
            <a:chExt cx="12190413" cy="800487"/>
          </a:xfrm>
        </p:grpSpPr>
        <p:sp>
          <p:nvSpPr>
            <p:cNvPr id="9" name="矩形 3"/>
            <p:cNvSpPr/>
            <p:nvPr/>
          </p:nvSpPr>
          <p:spPr>
            <a:xfrm>
              <a:off x="4581276" y="475863"/>
              <a:ext cx="3057229" cy="523212"/>
            </a:xfrm>
            <a:prstGeom prst="rect">
              <a:avLst/>
            </a:prstGeom>
            <a:noFill/>
            <a:ln w="9525">
              <a:noFill/>
              <a:miter/>
            </a:ln>
          </p:spPr>
          <p:txBody>
            <a:bodyPr wrap="none" lIns="91431" tIns="45716" rIns="91431" bIns="45716">
              <a:spAutoFit/>
            </a:bodyPr>
            <a:lstStyle/>
            <a:p>
              <a:pPr lvl="0" algn="ctr" eaLnBrk="1" hangingPunct="1">
                <a:buNone/>
              </a:pPr>
              <a:r>
                <a:rPr lang="zh-CN" altLang="en-US" sz="2800" b="1" dirty="0">
                  <a:solidFill>
                    <a:schemeClr val="tx2">
                      <a:lumMod val="50000"/>
                    </a:schemeClr>
                  </a:solidFill>
                  <a:latin typeface="Arial" panose="020B0604020202020204" pitchFamily="34" charset="0"/>
                  <a:ea typeface="微软雅黑" panose="020B0503020204020204" pitchFamily="34" charset="-122"/>
                  <a:sym typeface="Arial" panose="020B0604020202020204" pitchFamily="34" charset="0"/>
                </a:rPr>
                <a:t>加入你的标题描述</a:t>
              </a:r>
            </a:p>
          </p:txBody>
        </p:sp>
        <p:cxnSp>
          <p:nvCxnSpPr>
            <p:cNvPr id="3" name="直接连接符 2"/>
            <p:cNvCxnSpPr/>
            <p:nvPr/>
          </p:nvCxnSpPr>
          <p:spPr>
            <a:xfrm>
              <a:off x="0" y="1276350"/>
              <a:ext cx="12190413" cy="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grpSp>
      <p:pic>
        <p:nvPicPr>
          <p:cNvPr id="5" name="Picture 2"/>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2134397" y="2695262"/>
            <a:ext cx="1123635" cy="109999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p:cNvPicPr>
            <a:picLocks noChangeAspect="1" noChangeArrowheads="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9156327" y="2985715"/>
            <a:ext cx="1153554" cy="69829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p:cNvPicPr>
            <a:picLocks noChangeAspect="1" noChangeArrowheads="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4488737" y="2899293"/>
            <a:ext cx="1049425" cy="87113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p:cNvPicPr>
            <a:picLocks noChangeAspect="1" noChangeArrowheads="1"/>
          </p:cNvPicPr>
          <p:nvPr/>
        </p:nvPicPr>
        <p:blipFill>
          <a:blip r:embed="rId6">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6888138" y="2915722"/>
            <a:ext cx="943674" cy="838279"/>
          </a:xfrm>
          <a:prstGeom prst="rect">
            <a:avLst/>
          </a:prstGeom>
          <a:noFill/>
          <a:extLst>
            <a:ext uri="{909E8E84-426E-40DD-AFC4-6F175D3DCCD1}">
              <a14:hiddenFill xmlns:a14="http://schemas.microsoft.com/office/drawing/2010/main">
                <a:solidFill>
                  <a:srgbClr val="FFFFFF"/>
                </a:solidFill>
              </a14:hiddenFill>
            </a:ext>
          </a:extLst>
        </p:spPr>
      </p:pic>
      <p:sp>
        <p:nvSpPr>
          <p:cNvPr id="10" name="燕尾形 15"/>
          <p:cNvSpPr/>
          <p:nvPr/>
        </p:nvSpPr>
        <p:spPr>
          <a:xfrm>
            <a:off x="3570851" y="3182189"/>
            <a:ext cx="282287" cy="282324"/>
          </a:xfrm>
          <a:prstGeom prst="chevron">
            <a:avLst/>
          </a:prstGeom>
          <a:solidFill>
            <a:schemeClr val="bg1">
              <a:lumMod val="6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rgbClr val="D20402"/>
              </a:solidFill>
              <a:latin typeface="微软雅黑" panose="020B0503020204020204" pitchFamily="34" charset="-122"/>
              <a:ea typeface="微软雅黑" panose="020B0503020204020204" pitchFamily="34" charset="-122"/>
              <a:cs typeface="+mn-ea"/>
            </a:endParaRPr>
          </a:p>
        </p:txBody>
      </p:sp>
      <p:sp>
        <p:nvSpPr>
          <p:cNvPr id="11" name="燕尾形 16"/>
          <p:cNvSpPr/>
          <p:nvPr/>
        </p:nvSpPr>
        <p:spPr>
          <a:xfrm>
            <a:off x="3816760" y="3181433"/>
            <a:ext cx="282287" cy="282324"/>
          </a:xfrm>
          <a:prstGeom prst="chevron">
            <a:avLst/>
          </a:prstGeom>
          <a:solidFill>
            <a:schemeClr val="bg1">
              <a:lumMod val="6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rgbClr val="D20402"/>
              </a:solidFill>
              <a:latin typeface="微软雅黑" panose="020B0503020204020204" pitchFamily="34" charset="-122"/>
              <a:ea typeface="微软雅黑" panose="020B0503020204020204" pitchFamily="34" charset="-122"/>
              <a:cs typeface="+mn-ea"/>
            </a:endParaRPr>
          </a:p>
        </p:txBody>
      </p:sp>
      <p:sp>
        <p:nvSpPr>
          <p:cNvPr id="12" name="同心圆 17"/>
          <p:cNvSpPr/>
          <p:nvPr/>
        </p:nvSpPr>
        <p:spPr>
          <a:xfrm>
            <a:off x="1804732" y="2498287"/>
            <a:ext cx="1635475" cy="1635688"/>
          </a:xfrm>
          <a:prstGeom prst="donut">
            <a:avLst>
              <a:gd name="adj" fmla="val 3139"/>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rgbClr val="D20402"/>
              </a:solidFill>
              <a:latin typeface="微软雅黑" panose="020B0503020204020204" pitchFamily="34" charset="-122"/>
              <a:ea typeface="微软雅黑" panose="020B0503020204020204" pitchFamily="34" charset="-122"/>
              <a:cs typeface="+mn-ea"/>
            </a:endParaRPr>
          </a:p>
        </p:txBody>
      </p:sp>
      <p:sp>
        <p:nvSpPr>
          <p:cNvPr id="13" name="同心圆 18"/>
          <p:cNvSpPr/>
          <p:nvPr/>
        </p:nvSpPr>
        <p:spPr>
          <a:xfrm>
            <a:off x="4173485" y="2498287"/>
            <a:ext cx="1635475" cy="1635688"/>
          </a:xfrm>
          <a:prstGeom prst="donut">
            <a:avLst>
              <a:gd name="adj" fmla="val 3139"/>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rgbClr val="D20402"/>
              </a:solidFill>
              <a:latin typeface="微软雅黑" panose="020B0503020204020204" pitchFamily="34" charset="-122"/>
              <a:ea typeface="微软雅黑" panose="020B0503020204020204" pitchFamily="34" charset="-122"/>
              <a:cs typeface="+mn-ea"/>
            </a:endParaRPr>
          </a:p>
        </p:txBody>
      </p:sp>
      <p:sp>
        <p:nvSpPr>
          <p:cNvPr id="14" name="同心圆 19"/>
          <p:cNvSpPr/>
          <p:nvPr/>
        </p:nvSpPr>
        <p:spPr>
          <a:xfrm>
            <a:off x="6542238" y="2498287"/>
            <a:ext cx="1635475" cy="1635688"/>
          </a:xfrm>
          <a:prstGeom prst="donut">
            <a:avLst>
              <a:gd name="adj" fmla="val 3139"/>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rgbClr val="D20402"/>
              </a:solidFill>
              <a:latin typeface="微软雅黑" panose="020B0503020204020204" pitchFamily="34" charset="-122"/>
              <a:ea typeface="微软雅黑" panose="020B0503020204020204" pitchFamily="34" charset="-122"/>
              <a:cs typeface="+mn-ea"/>
            </a:endParaRPr>
          </a:p>
        </p:txBody>
      </p:sp>
      <p:sp>
        <p:nvSpPr>
          <p:cNvPr id="15" name="同心圆 20"/>
          <p:cNvSpPr/>
          <p:nvPr/>
        </p:nvSpPr>
        <p:spPr>
          <a:xfrm>
            <a:off x="8910989" y="2498287"/>
            <a:ext cx="1635475" cy="1635688"/>
          </a:xfrm>
          <a:prstGeom prst="donut">
            <a:avLst>
              <a:gd name="adj" fmla="val 3139"/>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rgbClr val="D20402"/>
              </a:solidFill>
              <a:latin typeface="微软雅黑" panose="020B0503020204020204" pitchFamily="34" charset="-122"/>
              <a:ea typeface="微软雅黑" panose="020B0503020204020204" pitchFamily="34" charset="-122"/>
              <a:cs typeface="+mn-ea"/>
            </a:endParaRPr>
          </a:p>
        </p:txBody>
      </p:sp>
      <p:sp>
        <p:nvSpPr>
          <p:cNvPr id="16" name="燕尾形 21"/>
          <p:cNvSpPr/>
          <p:nvPr/>
        </p:nvSpPr>
        <p:spPr>
          <a:xfrm>
            <a:off x="5907346" y="3174759"/>
            <a:ext cx="282287" cy="282324"/>
          </a:xfrm>
          <a:prstGeom prst="chevron">
            <a:avLst/>
          </a:prstGeom>
          <a:solidFill>
            <a:schemeClr val="bg1">
              <a:lumMod val="6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rgbClr val="D20402"/>
              </a:solidFill>
              <a:latin typeface="微软雅黑" panose="020B0503020204020204" pitchFamily="34" charset="-122"/>
              <a:ea typeface="微软雅黑" panose="020B0503020204020204" pitchFamily="34" charset="-122"/>
              <a:cs typeface="+mn-ea"/>
            </a:endParaRPr>
          </a:p>
        </p:txBody>
      </p:sp>
      <p:sp>
        <p:nvSpPr>
          <p:cNvPr id="17" name="燕尾形 22"/>
          <p:cNvSpPr/>
          <p:nvPr/>
        </p:nvSpPr>
        <p:spPr>
          <a:xfrm>
            <a:off x="6153256" y="3174003"/>
            <a:ext cx="282287" cy="282324"/>
          </a:xfrm>
          <a:prstGeom prst="chevron">
            <a:avLst/>
          </a:prstGeom>
          <a:solidFill>
            <a:schemeClr val="bg1">
              <a:lumMod val="6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rgbClr val="D20402"/>
              </a:solidFill>
              <a:latin typeface="微软雅黑" panose="020B0503020204020204" pitchFamily="34" charset="-122"/>
              <a:ea typeface="微软雅黑" panose="020B0503020204020204" pitchFamily="34" charset="-122"/>
              <a:cs typeface="+mn-ea"/>
            </a:endParaRPr>
          </a:p>
        </p:txBody>
      </p:sp>
      <p:sp>
        <p:nvSpPr>
          <p:cNvPr id="18" name="燕尾形 23"/>
          <p:cNvSpPr/>
          <p:nvPr/>
        </p:nvSpPr>
        <p:spPr>
          <a:xfrm>
            <a:off x="8284994" y="3191693"/>
            <a:ext cx="282287" cy="282324"/>
          </a:xfrm>
          <a:prstGeom prst="chevron">
            <a:avLst/>
          </a:prstGeom>
          <a:solidFill>
            <a:schemeClr val="bg1">
              <a:lumMod val="6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rgbClr val="D20402"/>
              </a:solidFill>
              <a:latin typeface="微软雅黑" panose="020B0503020204020204" pitchFamily="34" charset="-122"/>
              <a:ea typeface="微软雅黑" panose="020B0503020204020204" pitchFamily="34" charset="-122"/>
              <a:cs typeface="+mn-ea"/>
            </a:endParaRPr>
          </a:p>
        </p:txBody>
      </p:sp>
      <p:sp>
        <p:nvSpPr>
          <p:cNvPr id="19" name="燕尾形 24"/>
          <p:cNvSpPr/>
          <p:nvPr/>
        </p:nvSpPr>
        <p:spPr>
          <a:xfrm>
            <a:off x="8530904" y="3190937"/>
            <a:ext cx="282287" cy="282324"/>
          </a:xfrm>
          <a:prstGeom prst="chevron">
            <a:avLst/>
          </a:prstGeom>
          <a:solidFill>
            <a:schemeClr val="bg1">
              <a:lumMod val="6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rgbClr val="D20402"/>
              </a:solidFill>
              <a:latin typeface="微软雅黑" panose="020B0503020204020204" pitchFamily="34" charset="-122"/>
              <a:ea typeface="微软雅黑" panose="020B0503020204020204" pitchFamily="34" charset="-122"/>
              <a:cs typeface="+mn-ea"/>
            </a:endParaRPr>
          </a:p>
        </p:txBody>
      </p:sp>
      <p:sp>
        <p:nvSpPr>
          <p:cNvPr id="20" name="TextBox 24"/>
          <p:cNvSpPr txBox="1"/>
          <p:nvPr/>
        </p:nvSpPr>
        <p:spPr>
          <a:xfrm>
            <a:off x="1777670" y="4323298"/>
            <a:ext cx="1708136" cy="415486"/>
          </a:xfrm>
          <a:prstGeom prst="rect">
            <a:avLst/>
          </a:prstGeom>
          <a:noFill/>
        </p:spPr>
        <p:txBody>
          <a:bodyPr wrap="none" lIns="121908" tIns="60954" rIns="121908" bIns="60954" rtlCol="0">
            <a:spAutoFit/>
          </a:bodyPr>
          <a:lstStyle/>
          <a:p>
            <a:r>
              <a:rPr lang="zh-CN" altLang="en-US" sz="1900" dirty="0">
                <a:solidFill>
                  <a:schemeClr val="bg1">
                    <a:lumMod val="65000"/>
                  </a:schemeClr>
                </a:solidFill>
                <a:latin typeface="微软雅黑" panose="020B0503020204020204" pitchFamily="34" charset="-122"/>
                <a:ea typeface="微软雅黑" panose="020B0503020204020204" pitchFamily="34" charset="-122"/>
                <a:cs typeface="+mn-ea"/>
              </a:rPr>
              <a:t>添加文本标题</a:t>
            </a:r>
          </a:p>
        </p:txBody>
      </p:sp>
      <p:sp>
        <p:nvSpPr>
          <p:cNvPr id="21" name="TextBox 25"/>
          <p:cNvSpPr txBox="1"/>
          <p:nvPr/>
        </p:nvSpPr>
        <p:spPr>
          <a:xfrm>
            <a:off x="4156532" y="4351569"/>
            <a:ext cx="1708136" cy="415486"/>
          </a:xfrm>
          <a:prstGeom prst="rect">
            <a:avLst/>
          </a:prstGeom>
          <a:noFill/>
        </p:spPr>
        <p:txBody>
          <a:bodyPr wrap="none" lIns="121908" tIns="60954" rIns="121908" bIns="60954" rtlCol="0">
            <a:spAutoFit/>
          </a:bodyPr>
          <a:lstStyle/>
          <a:p>
            <a:r>
              <a:rPr lang="zh-CN" altLang="en-US" sz="1900" dirty="0">
                <a:solidFill>
                  <a:schemeClr val="bg1">
                    <a:lumMod val="65000"/>
                  </a:schemeClr>
                </a:solidFill>
                <a:latin typeface="微软雅黑" panose="020B0503020204020204" pitchFamily="34" charset="-122"/>
                <a:ea typeface="微软雅黑" panose="020B0503020204020204" pitchFamily="34" charset="-122"/>
                <a:cs typeface="+mn-ea"/>
              </a:rPr>
              <a:t>添加文本标题</a:t>
            </a:r>
          </a:p>
        </p:txBody>
      </p:sp>
      <p:sp>
        <p:nvSpPr>
          <p:cNvPr id="22" name="TextBox 26"/>
          <p:cNvSpPr txBox="1"/>
          <p:nvPr/>
        </p:nvSpPr>
        <p:spPr>
          <a:xfrm>
            <a:off x="6525985" y="4314228"/>
            <a:ext cx="1708136" cy="415486"/>
          </a:xfrm>
          <a:prstGeom prst="rect">
            <a:avLst/>
          </a:prstGeom>
          <a:noFill/>
        </p:spPr>
        <p:txBody>
          <a:bodyPr wrap="none" lIns="121908" tIns="60954" rIns="121908" bIns="60954" rtlCol="0">
            <a:spAutoFit/>
          </a:bodyPr>
          <a:lstStyle/>
          <a:p>
            <a:r>
              <a:rPr lang="zh-CN" altLang="en-US" sz="1900" dirty="0">
                <a:solidFill>
                  <a:schemeClr val="bg1">
                    <a:lumMod val="65000"/>
                  </a:schemeClr>
                </a:solidFill>
                <a:latin typeface="微软雅黑" panose="020B0503020204020204" pitchFamily="34" charset="-122"/>
                <a:ea typeface="微软雅黑" panose="020B0503020204020204" pitchFamily="34" charset="-122"/>
                <a:cs typeface="+mn-ea"/>
              </a:rPr>
              <a:t>添加文本标题</a:t>
            </a:r>
          </a:p>
        </p:txBody>
      </p:sp>
      <p:sp>
        <p:nvSpPr>
          <p:cNvPr id="23" name="TextBox 27"/>
          <p:cNvSpPr txBox="1"/>
          <p:nvPr/>
        </p:nvSpPr>
        <p:spPr>
          <a:xfrm>
            <a:off x="8924133" y="4301097"/>
            <a:ext cx="1708136" cy="415486"/>
          </a:xfrm>
          <a:prstGeom prst="rect">
            <a:avLst/>
          </a:prstGeom>
          <a:noFill/>
        </p:spPr>
        <p:txBody>
          <a:bodyPr wrap="none" lIns="121908" tIns="60954" rIns="121908" bIns="60954" rtlCol="0">
            <a:spAutoFit/>
          </a:bodyPr>
          <a:lstStyle/>
          <a:p>
            <a:r>
              <a:rPr lang="zh-CN" altLang="en-US" sz="1900" dirty="0">
                <a:solidFill>
                  <a:schemeClr val="bg1">
                    <a:lumMod val="65000"/>
                  </a:schemeClr>
                </a:solidFill>
                <a:latin typeface="微软雅黑" panose="020B0503020204020204" pitchFamily="34" charset="-122"/>
                <a:ea typeface="微软雅黑" panose="020B0503020204020204" pitchFamily="34" charset="-122"/>
                <a:cs typeface="+mn-ea"/>
              </a:rPr>
              <a:t>添加文本标题</a:t>
            </a:r>
          </a:p>
        </p:txBody>
      </p:sp>
      <p:cxnSp>
        <p:nvCxnSpPr>
          <p:cNvPr id="24" name="67"/>
          <p:cNvCxnSpPr/>
          <p:nvPr/>
        </p:nvCxnSpPr>
        <p:spPr>
          <a:xfrm>
            <a:off x="1827423" y="4945769"/>
            <a:ext cx="8719042" cy="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5" name="TextBox 29"/>
          <p:cNvSpPr txBox="1"/>
          <p:nvPr/>
        </p:nvSpPr>
        <p:spPr>
          <a:xfrm>
            <a:off x="1866810" y="5091550"/>
            <a:ext cx="8570732" cy="677096"/>
          </a:xfrm>
          <a:prstGeom prst="rect">
            <a:avLst/>
          </a:prstGeom>
          <a:noFill/>
          <a:ln>
            <a:noFill/>
          </a:ln>
        </p:spPr>
        <p:txBody>
          <a:bodyPr wrap="square" lIns="121908" tIns="60954" rIns="121908" bIns="60954" rtlCol="0">
            <a:spAutoFit/>
          </a:bodyPr>
          <a:lstStyle/>
          <a:p>
            <a:pPr algn="ctr"/>
            <a:r>
              <a:rPr lang="zh-CN" altLang="en-US" sz="1200" dirty="0">
                <a:solidFill>
                  <a:schemeClr val="bg1">
                    <a:lumMod val="65000"/>
                  </a:schemeClr>
                </a:solidFill>
                <a:latin typeface="微软雅黑" panose="020B0503020204020204" pitchFamily="34" charset="-122"/>
                <a:ea typeface="微软雅黑" panose="020B0503020204020204" pitchFamily="34" charset="-122"/>
                <a:cs typeface="+mn-ea"/>
              </a:rPr>
              <a:t>点击添加文字内容，内容简要详尽，言简意赅叙述内容概要。点击添加文字内容，内容简要详</a:t>
            </a:r>
            <a:endParaRPr lang="en-US" altLang="zh-CN" sz="1200" dirty="0">
              <a:solidFill>
                <a:schemeClr val="bg1">
                  <a:lumMod val="65000"/>
                </a:schemeClr>
              </a:solidFill>
              <a:latin typeface="微软雅黑" panose="020B0503020204020204" pitchFamily="34" charset="-122"/>
              <a:ea typeface="微软雅黑" panose="020B0503020204020204" pitchFamily="34" charset="-122"/>
              <a:cs typeface="+mn-ea"/>
            </a:endParaRPr>
          </a:p>
          <a:p>
            <a:pPr algn="ctr"/>
            <a:r>
              <a:rPr lang="zh-CN" altLang="en-US" sz="1200" dirty="0">
                <a:solidFill>
                  <a:schemeClr val="bg1">
                    <a:lumMod val="65000"/>
                  </a:schemeClr>
                </a:solidFill>
                <a:latin typeface="微软雅黑" panose="020B0503020204020204" pitchFamily="34" charset="-122"/>
                <a:ea typeface="微软雅黑" panose="020B0503020204020204" pitchFamily="34" charset="-122"/>
                <a:cs typeface="+mn-ea"/>
              </a:rPr>
              <a:t>尽，言简意赅叙述内容概要。点击添加文字内容，内容简要详尽，言简意赅叙述内容概要。点</a:t>
            </a:r>
            <a:endParaRPr lang="en-US" altLang="zh-CN" sz="1200" dirty="0">
              <a:solidFill>
                <a:schemeClr val="bg1">
                  <a:lumMod val="65000"/>
                </a:schemeClr>
              </a:solidFill>
              <a:latin typeface="微软雅黑" panose="020B0503020204020204" pitchFamily="34" charset="-122"/>
              <a:ea typeface="微软雅黑" panose="020B0503020204020204" pitchFamily="34" charset="-122"/>
              <a:cs typeface="+mn-ea"/>
            </a:endParaRPr>
          </a:p>
          <a:p>
            <a:pPr algn="ctr"/>
            <a:r>
              <a:rPr lang="zh-CN" altLang="en-US" sz="1200" dirty="0">
                <a:solidFill>
                  <a:schemeClr val="bg1">
                    <a:lumMod val="65000"/>
                  </a:schemeClr>
                </a:solidFill>
                <a:latin typeface="微软雅黑" panose="020B0503020204020204" pitchFamily="34" charset="-122"/>
                <a:ea typeface="微软雅黑" panose="020B0503020204020204" pitchFamily="34" charset="-122"/>
                <a:cs typeface="+mn-ea"/>
              </a:rPr>
              <a:t>击添加文字内容，内容简要详尽，言简意赅叙述内容概要。</a:t>
            </a: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anim calcmode="lin" valueType="num">
                                      <p:cBhvr>
                                        <p:cTn id="8" dur="750" fill="hold"/>
                                        <p:tgtEl>
                                          <p:spTgt spid="4"/>
                                        </p:tgtEl>
                                        <p:attrNameLst>
                                          <p:attrName>ppt_x</p:attrName>
                                        </p:attrNameLst>
                                      </p:cBhvr>
                                      <p:tavLst>
                                        <p:tav tm="0">
                                          <p:val>
                                            <p:strVal val="#ppt_x"/>
                                          </p:val>
                                        </p:tav>
                                        <p:tav tm="100000">
                                          <p:val>
                                            <p:strVal val="#ppt_x"/>
                                          </p:val>
                                        </p:tav>
                                      </p:tavLst>
                                    </p:anim>
                                    <p:anim calcmode="lin" valueType="num">
                                      <p:cBhvr>
                                        <p:cTn id="9" dur="75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1" presetClass="entr" presetSubtype="1"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heel(1)">
                                      <p:cBhvr>
                                        <p:cTn id="13" dur="500"/>
                                        <p:tgtEl>
                                          <p:spTgt spid="5"/>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heel(1)">
                                      <p:cBhvr>
                                        <p:cTn id="16" dur="500"/>
                                        <p:tgtEl>
                                          <p:spTgt spid="12"/>
                                        </p:tgtEl>
                                      </p:cBhvr>
                                    </p:animEffect>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500"/>
                                        <p:tgtEl>
                                          <p:spTgt spid="10"/>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wipe(up)">
                                      <p:cBhvr>
                                        <p:cTn id="26" dur="500"/>
                                        <p:tgtEl>
                                          <p:spTgt spid="20"/>
                                        </p:tgtEl>
                                      </p:cBhvr>
                                    </p:animEffect>
                                  </p:childTnLst>
                                </p:cTn>
                              </p:par>
                            </p:childTnLst>
                          </p:cTn>
                        </p:par>
                        <p:par>
                          <p:cTn id="27" fill="hold">
                            <p:stCondLst>
                              <p:cond delay="2000"/>
                            </p:stCondLst>
                            <p:childTnLst>
                              <p:par>
                                <p:cTn id="28" presetID="21" presetClass="entr" presetSubtype="1"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heel(1)">
                                      <p:cBhvr>
                                        <p:cTn id="30" dur="500"/>
                                        <p:tgtEl>
                                          <p:spTgt spid="7"/>
                                        </p:tgtEl>
                                      </p:cBhvr>
                                    </p:animEffect>
                                  </p:childTnLst>
                                </p:cTn>
                              </p:par>
                              <p:par>
                                <p:cTn id="31" presetID="21" presetClass="entr" presetSubtype="1"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heel(1)">
                                      <p:cBhvr>
                                        <p:cTn id="33" dur="500"/>
                                        <p:tgtEl>
                                          <p:spTgt spid="13"/>
                                        </p:tgtEl>
                                      </p:cBhvr>
                                    </p:animEffect>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left)">
                                      <p:cBhvr>
                                        <p:cTn id="37" dur="500"/>
                                        <p:tgtEl>
                                          <p:spTgt spid="16"/>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wipe(left)">
                                      <p:cBhvr>
                                        <p:cTn id="40" dur="500"/>
                                        <p:tgtEl>
                                          <p:spTgt spid="17"/>
                                        </p:tgtEl>
                                      </p:cBhvr>
                                    </p:animEffect>
                                  </p:childTnLst>
                                </p:cTn>
                              </p:par>
                              <p:par>
                                <p:cTn id="41" presetID="22" presetClass="entr" presetSubtype="1"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000"/>
                            </p:stCondLst>
                            <p:childTnLst>
                              <p:par>
                                <p:cTn id="45" presetID="21" presetClass="entr" presetSubtype="1" fill="hold" nodeType="after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wheel(1)">
                                      <p:cBhvr>
                                        <p:cTn id="47" dur="500"/>
                                        <p:tgtEl>
                                          <p:spTgt spid="8"/>
                                        </p:tgtEl>
                                      </p:cBhvr>
                                    </p:animEffect>
                                  </p:childTnLst>
                                </p:cTn>
                              </p:par>
                              <p:par>
                                <p:cTn id="48" presetID="21" presetClass="entr" presetSubtype="1" fill="hold" grpId="0" nodeType="with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wheel(1)">
                                      <p:cBhvr>
                                        <p:cTn id="50" dur="500"/>
                                        <p:tgtEl>
                                          <p:spTgt spid="14"/>
                                        </p:tgtEl>
                                      </p:cBhvr>
                                    </p:animEffect>
                                  </p:childTnLst>
                                </p:cTn>
                              </p:par>
                            </p:childTnLst>
                          </p:cTn>
                        </p:par>
                        <p:par>
                          <p:cTn id="51" fill="hold">
                            <p:stCondLst>
                              <p:cond delay="3500"/>
                            </p:stCondLst>
                            <p:childTnLst>
                              <p:par>
                                <p:cTn id="52" presetID="22" presetClass="entr" presetSubtype="1"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wipe(up)">
                                      <p:cBhvr>
                                        <p:cTn id="54" dur="500"/>
                                        <p:tgtEl>
                                          <p:spTgt spid="22"/>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left)">
                                      <p:cBhvr>
                                        <p:cTn id="57" dur="500"/>
                                        <p:tgtEl>
                                          <p:spTgt spid="18"/>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19"/>
                                        </p:tgtEl>
                                        <p:attrNameLst>
                                          <p:attrName>style.visibility</p:attrName>
                                        </p:attrNameLst>
                                      </p:cBhvr>
                                      <p:to>
                                        <p:strVal val="visible"/>
                                      </p:to>
                                    </p:set>
                                    <p:animEffect transition="in" filter="wipe(left)">
                                      <p:cBhvr>
                                        <p:cTn id="60" dur="500"/>
                                        <p:tgtEl>
                                          <p:spTgt spid="19"/>
                                        </p:tgtEl>
                                      </p:cBhvr>
                                    </p:animEffect>
                                  </p:childTnLst>
                                </p:cTn>
                              </p:par>
                            </p:childTnLst>
                          </p:cTn>
                        </p:par>
                        <p:par>
                          <p:cTn id="61" fill="hold">
                            <p:stCondLst>
                              <p:cond delay="4000"/>
                            </p:stCondLst>
                            <p:childTnLst>
                              <p:par>
                                <p:cTn id="62" presetID="21" presetClass="entr" presetSubtype="1" fill="hold" nodeType="afterEffect">
                                  <p:stCondLst>
                                    <p:cond delay="0"/>
                                  </p:stCondLst>
                                  <p:childTnLst>
                                    <p:set>
                                      <p:cBhvr>
                                        <p:cTn id="63" dur="1" fill="hold">
                                          <p:stCondLst>
                                            <p:cond delay="0"/>
                                          </p:stCondLst>
                                        </p:cTn>
                                        <p:tgtEl>
                                          <p:spTgt spid="6"/>
                                        </p:tgtEl>
                                        <p:attrNameLst>
                                          <p:attrName>style.visibility</p:attrName>
                                        </p:attrNameLst>
                                      </p:cBhvr>
                                      <p:to>
                                        <p:strVal val="visible"/>
                                      </p:to>
                                    </p:set>
                                    <p:animEffect transition="in" filter="wheel(1)">
                                      <p:cBhvr>
                                        <p:cTn id="64" dur="500"/>
                                        <p:tgtEl>
                                          <p:spTgt spid="6"/>
                                        </p:tgtEl>
                                      </p:cBhvr>
                                    </p:animEffect>
                                  </p:childTnLst>
                                </p:cTn>
                              </p:par>
                              <p:par>
                                <p:cTn id="65" presetID="21" presetClass="entr" presetSubtype="1" fill="hold" grpId="0" nodeType="with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heel(1)">
                                      <p:cBhvr>
                                        <p:cTn id="67" dur="500"/>
                                        <p:tgtEl>
                                          <p:spTgt spid="15"/>
                                        </p:tgtEl>
                                      </p:cBhvr>
                                    </p:animEffect>
                                  </p:childTnLst>
                                </p:cTn>
                              </p:par>
                            </p:childTnLst>
                          </p:cTn>
                        </p:par>
                        <p:par>
                          <p:cTn id="68" fill="hold">
                            <p:stCondLst>
                              <p:cond delay="4500"/>
                            </p:stCondLst>
                            <p:childTnLst>
                              <p:par>
                                <p:cTn id="69" presetID="22" presetClass="entr" presetSubtype="1"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par>
                          <p:cTn id="72" fill="hold">
                            <p:stCondLst>
                              <p:cond delay="5000"/>
                            </p:stCondLst>
                            <p:childTnLst>
                              <p:par>
                                <p:cTn id="73" presetID="22" presetClass="entr" presetSubtype="8" fill="hold"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wipe(left)">
                                      <p:cBhvr>
                                        <p:cTn id="75" dur="500"/>
                                        <p:tgtEl>
                                          <p:spTgt spid="24"/>
                                        </p:tgtEl>
                                      </p:cBhvr>
                                    </p:animEffect>
                                  </p:childTnLst>
                                </p:cTn>
                              </p:par>
                            </p:childTnLst>
                          </p:cTn>
                        </p:par>
                        <p:par>
                          <p:cTn id="76" fill="hold">
                            <p:stCondLst>
                              <p:cond delay="5500"/>
                            </p:stCondLst>
                            <p:childTnLst>
                              <p:par>
                                <p:cTn id="77" presetID="22" presetClass="entr" presetSubtype="1"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Effect transition="in" filter="wipe(up)">
                                      <p:cBhvr>
                                        <p:cTn id="7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p:bldP spid="21" grpId="0"/>
      <p:bldP spid="22" grpId="0"/>
      <p:bldP spid="23" grpId="0"/>
      <p:bldP spid="2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40"/>
            <a:ext cx="12190413" cy="6857107"/>
          </a:xfrm>
          <a:prstGeom prst="rect">
            <a:avLst/>
          </a:prstGeom>
        </p:spPr>
      </p:pic>
      <p:grpSp>
        <p:nvGrpSpPr>
          <p:cNvPr id="11" name="组合 10"/>
          <p:cNvGrpSpPr/>
          <p:nvPr/>
        </p:nvGrpSpPr>
        <p:grpSpPr>
          <a:xfrm>
            <a:off x="3802519" y="2901695"/>
            <a:ext cx="8053783" cy="1080653"/>
            <a:chOff x="2890273" y="1350179"/>
            <a:chExt cx="4717325" cy="549605"/>
          </a:xfrm>
        </p:grpSpPr>
        <p:sp>
          <p:nvSpPr>
            <p:cNvPr id="12" name="矩形 11"/>
            <p:cNvSpPr/>
            <p:nvPr/>
          </p:nvSpPr>
          <p:spPr bwMode="auto">
            <a:xfrm>
              <a:off x="2993645" y="1350179"/>
              <a:ext cx="4613953" cy="5496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Bef>
                  <a:spcPct val="50000"/>
                </a:spcBef>
              </a:pPr>
              <a:r>
                <a:rPr lang="zh-CN" altLang="en-US" sz="3600" dirty="0">
                  <a:solidFill>
                    <a:schemeClr val="tx2">
                      <a:lumMod val="50000"/>
                    </a:schemeClr>
                  </a:solidFill>
                  <a:latin typeface="叶根友刀锋黑草" panose="02010601030101010101" pitchFamily="2" charset="-122"/>
                  <a:ea typeface="叶根友刀锋黑草" panose="02010601030101010101" pitchFamily="2" charset="-122"/>
                </a:rPr>
                <a:t>单击此处添加文字模板</a:t>
              </a:r>
            </a:p>
          </p:txBody>
        </p:sp>
        <p:pic>
          <p:nvPicPr>
            <p:cNvPr id="15" name="图片 28" descr="C_108.jpg"/>
            <p:cNvPicPr>
              <a:picLocks noChangeAspect="1"/>
            </p:cNvPicPr>
            <p:nvPr/>
          </p:nvPicPr>
          <p:blipFill>
            <a:blip r:embed="rId4" cstate="email">
              <a:clrChange>
                <a:clrFrom>
                  <a:srgbClr val="FFFFFF"/>
                </a:clrFrom>
                <a:clrTo>
                  <a:srgbClr val="FFFFFF">
                    <a:alpha val="0"/>
                  </a:srgbClr>
                </a:clrTo>
              </a:clrChange>
              <a:extLst>
                <a:ext uri="{BEBA8EAE-BF5A-486C-A8C5-ECC9F3942E4B}">
                  <a14:imgProps xmlns:a14="http://schemas.microsoft.com/office/drawing/2010/main">
                    <a14:imgLayer r:embed="rId5">
                      <a14:imgEffect>
                        <a14:brightnessContrast bright="10000" contrast="-15000"/>
                      </a14:imgEffect>
                    </a14:imgLayer>
                  </a14:imgProps>
                </a:ext>
              </a:extLst>
            </a:blip>
            <a:srcRect/>
            <a:stretch>
              <a:fillRect/>
            </a:stretch>
          </p:blipFill>
          <p:spPr bwMode="auto">
            <a:xfrm>
              <a:off x="2890273" y="1821438"/>
              <a:ext cx="3483555" cy="51517"/>
            </a:xfrm>
            <a:prstGeom prst="rect">
              <a:avLst/>
            </a:prstGeom>
            <a:noFill/>
            <a:ln>
              <a:noFill/>
            </a:ln>
          </p:spPr>
        </p:pic>
      </p:grpSp>
      <p:sp>
        <p:nvSpPr>
          <p:cNvPr id="16" name="_14"/>
          <p:cNvSpPr txBox="1">
            <a:spLocks noChangeArrowheads="1"/>
          </p:cNvSpPr>
          <p:nvPr/>
        </p:nvSpPr>
        <p:spPr bwMode="auto">
          <a:xfrm>
            <a:off x="4047995" y="2289684"/>
            <a:ext cx="2598224" cy="8425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a:lstStyle>
          <a:p>
            <a:r>
              <a:rPr lang="zh-CN" altLang="en-US" sz="4400" spc="600" dirty="0">
                <a:solidFill>
                  <a:schemeClr val="tx2">
                    <a:lumMod val="50000"/>
                  </a:schemeClr>
                </a:solidFill>
                <a:latin typeface="叶根友刀锋黑草" panose="02010601030101010101" pitchFamily="2" charset="-122"/>
                <a:ea typeface="叶根友刀锋黑草" panose="02010601030101010101" pitchFamily="2" charset="-122"/>
              </a:rPr>
              <a:t>第二章</a:t>
            </a:r>
            <a:endParaRPr lang="en-US" altLang="zh-CN" sz="4400" spc="600" dirty="0">
              <a:solidFill>
                <a:schemeClr val="tx2">
                  <a:lumMod val="50000"/>
                </a:schemeClr>
              </a:solidFill>
              <a:latin typeface="叶根友刀锋黑草" panose="02010601030101010101" pitchFamily="2" charset="-122"/>
              <a:ea typeface="叶根友刀锋黑草" panose="02010601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750"/>
                                        <p:tgtEl>
                                          <p:spTgt spid="6"/>
                                        </p:tgtEl>
                                      </p:cBhvr>
                                    </p:animEffect>
                                  </p:childTnLst>
                                </p:cTn>
                              </p:par>
                            </p:childTnLst>
                          </p:cTn>
                        </p:par>
                        <p:par>
                          <p:cTn id="8" fill="hold">
                            <p:stCondLst>
                              <p:cond delay="1000"/>
                            </p:stCondLst>
                            <p:childTnLst>
                              <p:par>
                                <p:cTn id="9" presetID="56" presetClass="entr" presetSubtype="0" fill="hold" grpId="0" nodeType="afterEffect">
                                  <p:stCondLst>
                                    <p:cond delay="0"/>
                                  </p:stCondLst>
                                  <p:iterate type="lt">
                                    <p:tmPct val="10000"/>
                                  </p:iterate>
                                  <p:childTnLst>
                                    <p:set>
                                      <p:cBhvr>
                                        <p:cTn id="10" dur="1" fill="hold">
                                          <p:stCondLst>
                                            <p:cond delay="0"/>
                                          </p:stCondLst>
                                        </p:cTn>
                                        <p:tgtEl>
                                          <p:spTgt spid="16"/>
                                        </p:tgtEl>
                                        <p:attrNameLst>
                                          <p:attrName>style.visibility</p:attrName>
                                        </p:attrNameLst>
                                      </p:cBhvr>
                                      <p:to>
                                        <p:strVal val="visible"/>
                                      </p:to>
                                    </p:set>
                                    <p:anim by="(-#ppt_w*2)" calcmode="lin" valueType="num">
                                      <p:cBhvr rctx="PPT">
                                        <p:cTn id="11" dur="500" autoRev="1" fill="hold">
                                          <p:stCondLst>
                                            <p:cond delay="0"/>
                                          </p:stCondLst>
                                        </p:cTn>
                                        <p:tgtEl>
                                          <p:spTgt spid="16"/>
                                        </p:tgtEl>
                                        <p:attrNameLst>
                                          <p:attrName>ppt_w</p:attrName>
                                        </p:attrNameLst>
                                      </p:cBhvr>
                                    </p:anim>
                                    <p:anim by="(#ppt_w*0.50)" calcmode="lin" valueType="num">
                                      <p:cBhvr>
                                        <p:cTn id="12" dur="500" decel="50000" autoRev="1" fill="hold">
                                          <p:stCondLst>
                                            <p:cond delay="0"/>
                                          </p:stCondLst>
                                        </p:cTn>
                                        <p:tgtEl>
                                          <p:spTgt spid="16"/>
                                        </p:tgtEl>
                                        <p:attrNameLst>
                                          <p:attrName>ppt_x</p:attrName>
                                        </p:attrNameLst>
                                      </p:cBhvr>
                                    </p:anim>
                                    <p:anim from="(-#ppt_h/2)" to="(#ppt_y)" calcmode="lin" valueType="num">
                                      <p:cBhvr>
                                        <p:cTn id="13" dur="1000" fill="hold">
                                          <p:stCondLst>
                                            <p:cond delay="0"/>
                                          </p:stCondLst>
                                        </p:cTn>
                                        <p:tgtEl>
                                          <p:spTgt spid="16"/>
                                        </p:tgtEl>
                                        <p:attrNameLst>
                                          <p:attrName>ppt_y</p:attrName>
                                        </p:attrNameLst>
                                      </p:cBhvr>
                                    </p:anim>
                                    <p:animRot by="21600000">
                                      <p:cBhvr>
                                        <p:cTn id="14" dur="1000" fill="hold">
                                          <p:stCondLst>
                                            <p:cond delay="0"/>
                                          </p:stCondLst>
                                        </p:cTn>
                                        <p:tgtEl>
                                          <p:spTgt spid="16"/>
                                        </p:tgtEl>
                                        <p:attrNameLst>
                                          <p:attrName>r</p:attrName>
                                        </p:attrNameLst>
                                      </p:cBhvr>
                                    </p:animRot>
                                  </p:childTnLst>
                                </p:cTn>
                              </p:par>
                            </p:childTnLst>
                          </p:cTn>
                        </p:par>
                        <p:par>
                          <p:cTn id="15" fill="hold">
                            <p:stCondLst>
                              <p:cond delay="120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TRACKING_SLIDES" val="1"/>
  <p:tag name="GENSWF_OUTPUT_FILE_NAME" val="33"/>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炫彩扁平2">
      <a:dk1>
        <a:srgbClr val="000000"/>
      </a:dk1>
      <a:lt1>
        <a:srgbClr val="FFFFFF"/>
      </a:lt1>
      <a:dk2>
        <a:srgbClr val="44546A"/>
      </a:dk2>
      <a:lt2>
        <a:srgbClr val="E7E6E6"/>
      </a:lt2>
      <a:accent1>
        <a:srgbClr val="FFBF53"/>
      </a:accent1>
      <a:accent2>
        <a:srgbClr val="F17475"/>
      </a:accent2>
      <a:accent3>
        <a:srgbClr val="01B3C5"/>
      </a:accent3>
      <a:accent4>
        <a:srgbClr val="77448C"/>
      </a:accent4>
      <a:accent5>
        <a:srgbClr val="00AF92"/>
      </a:accent5>
      <a:accent6>
        <a:srgbClr val="C65885"/>
      </a:accent6>
      <a:hlink>
        <a:srgbClr val="FCC79F"/>
      </a:hlink>
      <a:folHlink>
        <a:srgbClr val="869FB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2454</Words>
  <Application>Microsoft Office PowerPoint</Application>
  <PresentationFormat>自定义</PresentationFormat>
  <Paragraphs>278</Paragraphs>
  <Slides>25</Slides>
  <Notes>25</Notes>
  <HiddenSlides>0</HiddenSlides>
  <MMClips>1</MMClips>
  <ScaleCrop>false</ScaleCrop>
  <HeadingPairs>
    <vt:vector size="6" baseType="variant">
      <vt:variant>
        <vt:lpstr>已用的字体</vt:lpstr>
      </vt:variant>
      <vt:variant>
        <vt:i4>23</vt:i4>
      </vt:variant>
      <vt:variant>
        <vt:lpstr>主题</vt:lpstr>
      </vt:variant>
      <vt:variant>
        <vt:i4>10</vt:i4>
      </vt:variant>
      <vt:variant>
        <vt:lpstr>幻灯片标题</vt:lpstr>
      </vt:variant>
      <vt:variant>
        <vt:i4>25</vt:i4>
      </vt:variant>
    </vt:vector>
  </HeadingPairs>
  <TitlesOfParts>
    <vt:vector size="58" baseType="lpstr">
      <vt:lpstr>Avant GardeBook</vt:lpstr>
      <vt:lpstr>Gill Sans</vt:lpstr>
      <vt:lpstr>ITC Avant Garde Std Bk</vt:lpstr>
      <vt:lpstr>Lato Light</vt:lpstr>
      <vt:lpstr>Lato Regular</vt:lpstr>
      <vt:lpstr>LiHei Pro</vt:lpstr>
      <vt:lpstr>PT Sans</vt:lpstr>
      <vt:lpstr>Raleway</vt:lpstr>
      <vt:lpstr>Signika</vt:lpstr>
      <vt:lpstr>Signika Negative</vt:lpstr>
      <vt:lpstr>Swis721 BlkCn BT</vt:lpstr>
      <vt:lpstr>等线</vt:lpstr>
      <vt:lpstr>等线 Light</vt:lpstr>
      <vt:lpstr>冬青黑体简体中文 W3</vt:lpstr>
      <vt:lpstr>方正兰亭纤黑简体</vt:lpstr>
      <vt:lpstr>方正兰亭中黑_GBK</vt:lpstr>
      <vt:lpstr>华文细黑</vt:lpstr>
      <vt:lpstr>迷你简汉真广标</vt:lpstr>
      <vt:lpstr>微软雅黑</vt:lpstr>
      <vt:lpstr>叶根友刀锋黑草</vt:lpstr>
      <vt:lpstr>Arial</vt:lpstr>
      <vt:lpstr>Calibri</vt:lpstr>
      <vt:lpstr>Impact</vt:lpstr>
      <vt:lpstr>Office 主题​​</vt:lpstr>
      <vt:lpstr>1_Office Theme</vt:lpstr>
      <vt:lpstr>2_Office Theme</vt:lpstr>
      <vt:lpstr>3_Office Theme</vt:lpstr>
      <vt:lpstr>4_Office Theme</vt:lpstr>
      <vt:lpstr>5_Office Theme</vt:lpstr>
      <vt:lpstr>6_Office Theme</vt:lpstr>
      <vt:lpstr>7_Office Theme</vt:lpstr>
      <vt:lpstr>8_Office Theme</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熊猫办公ppt</dc:title>
  <dc:creator>熊猫办公</dc:creator>
  <cp:lastModifiedBy>天 下</cp:lastModifiedBy>
  <cp:revision>2</cp:revision>
  <dcterms:created xsi:type="dcterms:W3CDTF">2020-12-31T05:49:08Z</dcterms:created>
  <dcterms:modified xsi:type="dcterms:W3CDTF">2021-01-10T12:20:14Z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2052-11.1.0.9929</vt:lpwstr>
  </property>
</Properties>
</file>